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72" r:id="rId5"/>
  </p:sldMasterIdLst>
  <p:notesMasterIdLst>
    <p:notesMasterId r:id="rId35"/>
  </p:notesMasterIdLst>
  <p:sldIdLst>
    <p:sldId id="256" r:id="rId6"/>
    <p:sldId id="287" r:id="rId7"/>
    <p:sldId id="316" r:id="rId8"/>
    <p:sldId id="313" r:id="rId9"/>
    <p:sldId id="339" r:id="rId10"/>
    <p:sldId id="300" r:id="rId11"/>
    <p:sldId id="338" r:id="rId12"/>
    <p:sldId id="340" r:id="rId13"/>
    <p:sldId id="317" r:id="rId14"/>
    <p:sldId id="318" r:id="rId15"/>
    <p:sldId id="327" r:id="rId16"/>
    <p:sldId id="329" r:id="rId17"/>
    <p:sldId id="330" r:id="rId18"/>
    <p:sldId id="331" r:id="rId19"/>
    <p:sldId id="332" r:id="rId20"/>
    <p:sldId id="333" r:id="rId21"/>
    <p:sldId id="334" r:id="rId22"/>
    <p:sldId id="335" r:id="rId23"/>
    <p:sldId id="320" r:id="rId24"/>
    <p:sldId id="321" r:id="rId25"/>
    <p:sldId id="322" r:id="rId26"/>
    <p:sldId id="319" r:id="rId27"/>
    <p:sldId id="324" r:id="rId28"/>
    <p:sldId id="323" r:id="rId29"/>
    <p:sldId id="326" r:id="rId30"/>
    <p:sldId id="337" r:id="rId31"/>
    <p:sldId id="310" r:id="rId32"/>
    <p:sldId id="314" r:id="rId33"/>
    <p:sldId id="336" r:id="rId34"/>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CD3A"/>
    <a:srgbClr val="9AB206"/>
    <a:srgbClr val="AA7B09"/>
    <a:srgbClr val="DB5D6F"/>
    <a:srgbClr val="81DDE0"/>
    <a:srgbClr val="5EB830"/>
    <a:srgbClr val="C66F5C"/>
    <a:srgbClr val="268A0F"/>
    <a:srgbClr val="385802"/>
    <a:srgbClr val="3F3E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B6127-4BB4-4029-8AE0-F91B2F8B6C67}" v="1" dt="2024-06-21T21:18:28.10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7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chakul, Bhumin" userId="S::ct2123@ic.ac.uk::decb687a-fc5d-4b23-9130-e8ade795d0eb" providerId="AD" clId="Web-{4D954D6D-90DC-4C0E-BC3B-BB281329E90B}"/>
    <pc:docChg chg="delSld modSld">
      <pc:chgData name="Techakul, Bhumin" userId="S::ct2123@ic.ac.uk::decb687a-fc5d-4b23-9130-e8ade795d0eb" providerId="AD" clId="Web-{4D954D6D-90DC-4C0E-BC3B-BB281329E90B}" dt="2024-06-03T13:30:13.366" v="224"/>
      <pc:docMkLst>
        <pc:docMk/>
      </pc:docMkLst>
      <pc:sldChg chg="modSp del">
        <pc:chgData name="Techakul, Bhumin" userId="S::ct2123@ic.ac.uk::decb687a-fc5d-4b23-9130-e8ade795d0eb" providerId="AD" clId="Web-{4D954D6D-90DC-4C0E-BC3B-BB281329E90B}" dt="2024-06-03T13:30:13.366" v="224"/>
        <pc:sldMkLst>
          <pc:docMk/>
          <pc:sldMk cId="3404195906" sldId="340"/>
        </pc:sldMkLst>
        <pc:graphicFrameChg chg="mod modGraphic">
          <ac:chgData name="Techakul, Bhumin" userId="S::ct2123@ic.ac.uk::decb687a-fc5d-4b23-9130-e8ade795d0eb" providerId="AD" clId="Web-{4D954D6D-90DC-4C0E-BC3B-BB281329E90B}" dt="2024-06-03T13:30:13.366" v="224"/>
          <ac:graphicFrameMkLst>
            <pc:docMk/>
            <pc:sldMk cId="3404195906" sldId="340"/>
            <ac:graphicFrameMk id="2" creationId="{31076073-0612-1389-7144-012FBB5E18A8}"/>
          </ac:graphicFrameMkLst>
        </pc:graphicFrameChg>
      </pc:sldChg>
    </pc:docChg>
  </pc:docChgLst>
  <pc:docChgLst>
    <pc:chgData name="Techakul, Bhumin" userId="S::ct2123@ic.ac.uk::decb687a-fc5d-4b23-9130-e8ade795d0eb" providerId="AD" clId="Web-{7B510063-0A8A-493C-8449-FC290715A009}"/>
    <pc:docChg chg="modSld">
      <pc:chgData name="Techakul, Bhumin" userId="S::ct2123@ic.ac.uk::decb687a-fc5d-4b23-9130-e8ade795d0eb" providerId="AD" clId="Web-{7B510063-0A8A-493C-8449-FC290715A009}" dt="2024-06-03T13:40:43.425" v="15"/>
      <pc:docMkLst>
        <pc:docMk/>
      </pc:docMkLst>
      <pc:sldChg chg="modSp">
        <pc:chgData name="Techakul, Bhumin" userId="S::ct2123@ic.ac.uk::decb687a-fc5d-4b23-9130-e8ade795d0eb" providerId="AD" clId="Web-{7B510063-0A8A-493C-8449-FC290715A009}" dt="2024-06-03T13:40:43.425" v="15"/>
        <pc:sldMkLst>
          <pc:docMk/>
          <pc:sldMk cId="3404195906" sldId="340"/>
        </pc:sldMkLst>
        <pc:graphicFrameChg chg="mod modGraphic">
          <ac:chgData name="Techakul, Bhumin" userId="S::ct2123@ic.ac.uk::decb687a-fc5d-4b23-9130-e8ade795d0eb" providerId="AD" clId="Web-{7B510063-0A8A-493C-8449-FC290715A009}" dt="2024-06-03T13:40:43.425" v="15"/>
          <ac:graphicFrameMkLst>
            <pc:docMk/>
            <pc:sldMk cId="3404195906" sldId="340"/>
            <ac:graphicFrameMk id="2" creationId="{31076073-0612-1389-7144-012FBB5E18A8}"/>
          </ac:graphicFrameMkLst>
        </pc:graphicFrameChg>
      </pc:sldChg>
    </pc:docChg>
  </pc:docChgLst>
  <pc:docChgLst>
    <pc:chgData name="Njie, Abdul M" userId="952ac763-60f6-4eca-8f70-109ce3b3497e" providerId="ADAL" clId="{FDDE67BA-331A-466C-9E0B-D45737DC52CE}"/>
    <pc:docChg chg="undo custSel addSld delSld modSld">
      <pc:chgData name="Njie, Abdul M" userId="952ac763-60f6-4eca-8f70-109ce3b3497e" providerId="ADAL" clId="{FDDE67BA-331A-466C-9E0B-D45737DC52CE}" dt="2024-06-03T13:23:31.745" v="1238" actId="20577"/>
      <pc:docMkLst>
        <pc:docMk/>
      </pc:docMkLst>
      <pc:sldChg chg="add del">
        <pc:chgData name="Njie, Abdul M" userId="952ac763-60f6-4eca-8f70-109ce3b3497e" providerId="ADAL" clId="{FDDE67BA-331A-466C-9E0B-D45737DC52CE}" dt="2024-06-03T12:22:49.432" v="351" actId="47"/>
        <pc:sldMkLst>
          <pc:docMk/>
          <pc:sldMk cId="2659146349" sldId="257"/>
        </pc:sldMkLst>
      </pc:sldChg>
      <pc:sldChg chg="addSp delSp modSp mod">
        <pc:chgData name="Njie, Abdul M" userId="952ac763-60f6-4eca-8f70-109ce3b3497e" providerId="ADAL" clId="{FDDE67BA-331A-466C-9E0B-D45737DC52CE}" dt="2024-05-31T15:25:30.281" v="331" actId="478"/>
        <pc:sldMkLst>
          <pc:docMk/>
          <pc:sldMk cId="3563794230" sldId="287"/>
        </pc:sldMkLst>
        <pc:spChg chg="del">
          <ac:chgData name="Njie, Abdul M" userId="952ac763-60f6-4eca-8f70-109ce3b3497e" providerId="ADAL" clId="{FDDE67BA-331A-466C-9E0B-D45737DC52CE}" dt="2024-05-31T15:25:30.281" v="331" actId="478"/>
          <ac:spMkLst>
            <pc:docMk/>
            <pc:sldMk cId="3563794230" sldId="287"/>
            <ac:spMk id="2" creationId="{8BAA5BC9-FB1C-CABE-8D50-3D15DCE008AC}"/>
          </ac:spMkLst>
        </pc:spChg>
        <pc:spChg chg="mod">
          <ac:chgData name="Njie, Abdul M" userId="952ac763-60f6-4eca-8f70-109ce3b3497e" providerId="ADAL" clId="{FDDE67BA-331A-466C-9E0B-D45737DC52CE}" dt="2024-05-31T14:18:12.027" v="25" actId="571"/>
          <ac:spMkLst>
            <pc:docMk/>
            <pc:sldMk cId="3563794230" sldId="287"/>
            <ac:spMk id="5" creationId="{09AF0AE4-6C8E-A9DB-173F-9BB4874AF52F}"/>
          </ac:spMkLst>
        </pc:spChg>
        <pc:spChg chg="mod">
          <ac:chgData name="Njie, Abdul M" userId="952ac763-60f6-4eca-8f70-109ce3b3497e" providerId="ADAL" clId="{FDDE67BA-331A-466C-9E0B-D45737DC52CE}" dt="2024-05-31T14:18:12.027" v="25" actId="571"/>
          <ac:spMkLst>
            <pc:docMk/>
            <pc:sldMk cId="3563794230" sldId="287"/>
            <ac:spMk id="6" creationId="{F515A8E8-79FC-92FF-673F-D8EC91E7F8D7}"/>
          </ac:spMkLst>
        </pc:spChg>
        <pc:spChg chg="mod">
          <ac:chgData name="Njie, Abdul M" userId="952ac763-60f6-4eca-8f70-109ce3b3497e" providerId="ADAL" clId="{FDDE67BA-331A-466C-9E0B-D45737DC52CE}" dt="2024-05-31T14:18:12.027" v="25" actId="571"/>
          <ac:spMkLst>
            <pc:docMk/>
            <pc:sldMk cId="3563794230" sldId="287"/>
            <ac:spMk id="7" creationId="{A5E802AE-FBB6-9097-E649-3783E43872E7}"/>
          </ac:spMkLst>
        </pc:spChg>
        <pc:spChg chg="add mod">
          <ac:chgData name="Njie, Abdul M" userId="952ac763-60f6-4eca-8f70-109ce3b3497e" providerId="ADAL" clId="{FDDE67BA-331A-466C-9E0B-D45737DC52CE}" dt="2024-05-31T14:18:22.497" v="26" actId="1076"/>
          <ac:spMkLst>
            <pc:docMk/>
            <pc:sldMk cId="3563794230" sldId="287"/>
            <ac:spMk id="8" creationId="{B1E9CA8D-7F30-384B-839C-850834DAEFAF}"/>
          </ac:spMkLst>
        </pc:spChg>
        <pc:spChg chg="add mod">
          <ac:chgData name="Njie, Abdul M" userId="952ac763-60f6-4eca-8f70-109ce3b3497e" providerId="ADAL" clId="{FDDE67BA-331A-466C-9E0B-D45737DC52CE}" dt="2024-05-31T14:22:16.527" v="128" actId="1076"/>
          <ac:spMkLst>
            <pc:docMk/>
            <pc:sldMk cId="3563794230" sldId="287"/>
            <ac:spMk id="10" creationId="{21439D6C-AB6F-ABD3-6243-85FDAB518DDB}"/>
          </ac:spMkLst>
        </pc:spChg>
        <pc:spChg chg="mod">
          <ac:chgData name="Njie, Abdul M" userId="952ac763-60f6-4eca-8f70-109ce3b3497e" providerId="ADAL" clId="{FDDE67BA-331A-466C-9E0B-D45737DC52CE}" dt="2024-05-31T14:22:12.698" v="126" actId="20577"/>
          <ac:spMkLst>
            <pc:docMk/>
            <pc:sldMk cId="3563794230" sldId="287"/>
            <ac:spMk id="13" creationId="{BA4F411E-F01E-7DEB-3246-97224F05F811}"/>
          </ac:spMkLst>
        </pc:spChg>
        <pc:spChg chg="mod">
          <ac:chgData name="Njie, Abdul M" userId="952ac763-60f6-4eca-8f70-109ce3b3497e" providerId="ADAL" clId="{FDDE67BA-331A-466C-9E0B-D45737DC52CE}" dt="2024-05-31T14:21:09.422" v="54"/>
          <ac:spMkLst>
            <pc:docMk/>
            <pc:sldMk cId="3563794230" sldId="287"/>
            <ac:spMk id="14" creationId="{4A5F6C3A-0727-1E1C-4213-FE0AE2CD9CED}"/>
          </ac:spMkLst>
        </pc:spChg>
        <pc:spChg chg="mod">
          <ac:chgData name="Njie, Abdul M" userId="952ac763-60f6-4eca-8f70-109ce3b3497e" providerId="ADAL" clId="{FDDE67BA-331A-466C-9E0B-D45737DC52CE}" dt="2024-05-31T14:21:09.422" v="54"/>
          <ac:spMkLst>
            <pc:docMk/>
            <pc:sldMk cId="3563794230" sldId="287"/>
            <ac:spMk id="15" creationId="{E545F220-0C5B-9CBD-6369-E7254F682BCB}"/>
          </ac:spMkLst>
        </pc:spChg>
        <pc:spChg chg="add mod">
          <ac:chgData name="Njie, Abdul M" userId="952ac763-60f6-4eca-8f70-109ce3b3497e" providerId="ADAL" clId="{FDDE67BA-331A-466C-9E0B-D45737DC52CE}" dt="2024-05-31T14:22:06.035" v="124" actId="20577"/>
          <ac:spMkLst>
            <pc:docMk/>
            <pc:sldMk cId="3563794230" sldId="287"/>
            <ac:spMk id="16" creationId="{12F44965-72A3-E5B5-F11E-D360CE26B1BC}"/>
          </ac:spMkLst>
        </pc:spChg>
        <pc:spChg chg="mod">
          <ac:chgData name="Njie, Abdul M" userId="952ac763-60f6-4eca-8f70-109ce3b3497e" providerId="ADAL" clId="{FDDE67BA-331A-466C-9E0B-D45737DC52CE}" dt="2024-05-31T14:15:20.553" v="2" actId="14100"/>
          <ac:spMkLst>
            <pc:docMk/>
            <pc:sldMk cId="3563794230" sldId="287"/>
            <ac:spMk id="58" creationId="{31AC860A-7669-A5EA-F6E2-461AC7802AF5}"/>
          </ac:spMkLst>
        </pc:spChg>
        <pc:spChg chg="mod">
          <ac:chgData name="Njie, Abdul M" userId="952ac763-60f6-4eca-8f70-109ce3b3497e" providerId="ADAL" clId="{FDDE67BA-331A-466C-9E0B-D45737DC52CE}" dt="2024-05-31T14:17:24.330" v="21" actId="1076"/>
          <ac:spMkLst>
            <pc:docMk/>
            <pc:sldMk cId="3563794230" sldId="287"/>
            <ac:spMk id="67" creationId="{B32DD954-CC6B-1EDE-6F27-912C7C6231B2}"/>
          </ac:spMkLst>
        </pc:spChg>
        <pc:spChg chg="mod">
          <ac:chgData name="Njie, Abdul M" userId="952ac763-60f6-4eca-8f70-109ce3b3497e" providerId="ADAL" clId="{FDDE67BA-331A-466C-9E0B-D45737DC52CE}" dt="2024-05-31T14:18:03.096" v="24" actId="1076"/>
          <ac:spMkLst>
            <pc:docMk/>
            <pc:sldMk cId="3563794230" sldId="287"/>
            <ac:spMk id="69" creationId="{326D6B35-097A-4BA5-9E59-FA3FB73BC35E}"/>
          </ac:spMkLst>
        </pc:spChg>
        <pc:spChg chg="del mod">
          <ac:chgData name="Njie, Abdul M" userId="952ac763-60f6-4eca-8f70-109ce3b3497e" providerId="ADAL" clId="{FDDE67BA-331A-466C-9E0B-D45737DC52CE}" dt="2024-05-31T14:18:34.242" v="30" actId="478"/>
          <ac:spMkLst>
            <pc:docMk/>
            <pc:sldMk cId="3563794230" sldId="287"/>
            <ac:spMk id="70" creationId="{72D6517B-FE04-21F8-B792-AA94A50D0D0C}"/>
          </ac:spMkLst>
        </pc:spChg>
        <pc:spChg chg="mod">
          <ac:chgData name="Njie, Abdul M" userId="952ac763-60f6-4eca-8f70-109ce3b3497e" providerId="ADAL" clId="{FDDE67BA-331A-466C-9E0B-D45737DC52CE}" dt="2024-05-31T14:18:52.923" v="31" actId="1076"/>
          <ac:spMkLst>
            <pc:docMk/>
            <pc:sldMk cId="3563794230" sldId="287"/>
            <ac:spMk id="71" creationId="{F1911F7C-DF82-726A-073D-7FAF4C266F25}"/>
          </ac:spMkLst>
        </pc:spChg>
        <pc:spChg chg="mod">
          <ac:chgData name="Njie, Abdul M" userId="952ac763-60f6-4eca-8f70-109ce3b3497e" providerId="ADAL" clId="{FDDE67BA-331A-466C-9E0B-D45737DC52CE}" dt="2024-05-31T14:18:30.572" v="28" actId="20577"/>
          <ac:spMkLst>
            <pc:docMk/>
            <pc:sldMk cId="3563794230" sldId="287"/>
            <ac:spMk id="81" creationId="{1836A82B-E046-C80E-C373-D1D9ED4BF11D}"/>
          </ac:spMkLst>
        </pc:spChg>
        <pc:spChg chg="mod">
          <ac:chgData name="Njie, Abdul M" userId="952ac763-60f6-4eca-8f70-109ce3b3497e" providerId="ADAL" clId="{FDDE67BA-331A-466C-9E0B-D45737DC52CE}" dt="2024-05-31T14:16:19.912" v="12" actId="1076"/>
          <ac:spMkLst>
            <pc:docMk/>
            <pc:sldMk cId="3563794230" sldId="287"/>
            <ac:spMk id="88" creationId="{67408829-A40E-2F61-7DBD-AF5DB6DAC6C0}"/>
          </ac:spMkLst>
        </pc:spChg>
        <pc:spChg chg="mod">
          <ac:chgData name="Njie, Abdul M" userId="952ac763-60f6-4eca-8f70-109ce3b3497e" providerId="ADAL" clId="{FDDE67BA-331A-466C-9E0B-D45737DC52CE}" dt="2024-05-31T14:19:48.814" v="37" actId="207"/>
          <ac:spMkLst>
            <pc:docMk/>
            <pc:sldMk cId="3563794230" sldId="287"/>
            <ac:spMk id="90" creationId="{2C8C6C81-2085-92EB-51D5-7AC6B8428E4F}"/>
          </ac:spMkLst>
        </pc:spChg>
        <pc:spChg chg="mod">
          <ac:chgData name="Njie, Abdul M" userId="952ac763-60f6-4eca-8f70-109ce3b3497e" providerId="ADAL" clId="{FDDE67BA-331A-466C-9E0B-D45737DC52CE}" dt="2024-05-31T14:15:50.026" v="8" actId="1076"/>
          <ac:spMkLst>
            <pc:docMk/>
            <pc:sldMk cId="3563794230" sldId="287"/>
            <ac:spMk id="92" creationId="{2D60E086-1505-190E-BE02-D0246F0DC31E}"/>
          </ac:spMkLst>
        </pc:spChg>
        <pc:spChg chg="mod">
          <ac:chgData name="Njie, Abdul M" userId="952ac763-60f6-4eca-8f70-109ce3b3497e" providerId="ADAL" clId="{FDDE67BA-331A-466C-9E0B-D45737DC52CE}" dt="2024-05-31T14:15:34.032" v="5" actId="1076"/>
          <ac:spMkLst>
            <pc:docMk/>
            <pc:sldMk cId="3563794230" sldId="287"/>
            <ac:spMk id="94" creationId="{8048BC3A-8961-0BBE-8767-55F1D2E9F33F}"/>
          </ac:spMkLst>
        </pc:spChg>
        <pc:spChg chg="mod">
          <ac:chgData name="Njie, Abdul M" userId="952ac763-60f6-4eca-8f70-109ce3b3497e" providerId="ADAL" clId="{FDDE67BA-331A-466C-9E0B-D45737DC52CE}" dt="2024-05-31T14:20:06.409" v="40" actId="207"/>
          <ac:spMkLst>
            <pc:docMk/>
            <pc:sldMk cId="3563794230" sldId="287"/>
            <ac:spMk id="96" creationId="{3AF8A5AD-552B-A598-24EC-B84180734F9C}"/>
          </ac:spMkLst>
        </pc:spChg>
        <pc:spChg chg="mod">
          <ac:chgData name="Njie, Abdul M" userId="952ac763-60f6-4eca-8f70-109ce3b3497e" providerId="ADAL" clId="{FDDE67BA-331A-466C-9E0B-D45737DC52CE}" dt="2024-05-31T14:21:03.590" v="53" actId="1076"/>
          <ac:spMkLst>
            <pc:docMk/>
            <pc:sldMk cId="3563794230" sldId="287"/>
            <ac:spMk id="108" creationId="{21F5E777-EDAB-597C-7AF9-3442D425947F}"/>
          </ac:spMkLst>
        </pc:spChg>
        <pc:grpChg chg="add mod">
          <ac:chgData name="Njie, Abdul M" userId="952ac763-60f6-4eca-8f70-109ce3b3497e" providerId="ADAL" clId="{FDDE67BA-331A-466C-9E0B-D45737DC52CE}" dt="2024-05-31T14:18:22.497" v="26" actId="1076"/>
          <ac:grpSpMkLst>
            <pc:docMk/>
            <pc:sldMk cId="3563794230" sldId="287"/>
            <ac:grpSpMk id="3" creationId="{7EE1A162-71E9-EED9-3D6F-B778FD338F67}"/>
          </ac:grpSpMkLst>
        </pc:grpChg>
        <pc:grpChg chg="mod">
          <ac:chgData name="Njie, Abdul M" userId="952ac763-60f6-4eca-8f70-109ce3b3497e" providerId="ADAL" clId="{FDDE67BA-331A-466C-9E0B-D45737DC52CE}" dt="2024-05-31T14:18:12.027" v="25" actId="571"/>
          <ac:grpSpMkLst>
            <pc:docMk/>
            <pc:sldMk cId="3563794230" sldId="287"/>
            <ac:grpSpMk id="4" creationId="{E0DCB9F1-E36F-C918-571A-41D2FE1FBB1F}"/>
          </ac:grpSpMkLst>
        </pc:grpChg>
        <pc:grpChg chg="add mod">
          <ac:chgData name="Njie, Abdul M" userId="952ac763-60f6-4eca-8f70-109ce3b3497e" providerId="ADAL" clId="{FDDE67BA-331A-466C-9E0B-D45737DC52CE}" dt="2024-05-31T14:21:19.666" v="55" actId="1076"/>
          <ac:grpSpMkLst>
            <pc:docMk/>
            <pc:sldMk cId="3563794230" sldId="287"/>
            <ac:grpSpMk id="11" creationId="{8A56F309-4CE4-3744-E963-DA3511C07A5E}"/>
          </ac:grpSpMkLst>
        </pc:grpChg>
        <pc:grpChg chg="mod">
          <ac:chgData name="Njie, Abdul M" userId="952ac763-60f6-4eca-8f70-109ce3b3497e" providerId="ADAL" clId="{FDDE67BA-331A-466C-9E0B-D45737DC52CE}" dt="2024-05-31T14:21:09.422" v="54"/>
          <ac:grpSpMkLst>
            <pc:docMk/>
            <pc:sldMk cId="3563794230" sldId="287"/>
            <ac:grpSpMk id="12" creationId="{C0C484E5-3D37-F3F2-00FB-0EC853E57B40}"/>
          </ac:grpSpMkLst>
        </pc:grpChg>
        <pc:grpChg chg="mod">
          <ac:chgData name="Njie, Abdul M" userId="952ac763-60f6-4eca-8f70-109ce3b3497e" providerId="ADAL" clId="{FDDE67BA-331A-466C-9E0B-D45737DC52CE}" dt="2024-05-31T14:17:17.998" v="20" actId="1076"/>
          <ac:grpSpMkLst>
            <pc:docMk/>
            <pc:sldMk cId="3563794230" sldId="287"/>
            <ac:grpSpMk id="63" creationId="{2F6394B1-4CCB-D48F-4B4A-FA879BE7FEB5}"/>
          </ac:grpSpMkLst>
        </pc:grpChg>
        <pc:grpChg chg="del">
          <ac:chgData name="Njie, Abdul M" userId="952ac763-60f6-4eca-8f70-109ce3b3497e" providerId="ADAL" clId="{FDDE67BA-331A-466C-9E0B-D45737DC52CE}" dt="2024-05-31T14:18:32.037" v="29" actId="478"/>
          <ac:grpSpMkLst>
            <pc:docMk/>
            <pc:sldMk cId="3563794230" sldId="287"/>
            <ac:grpSpMk id="64" creationId="{17F8A928-507D-3C76-4014-3B4787DD54EF}"/>
          </ac:grpSpMkLst>
        </pc:grpChg>
        <pc:grpChg chg="mod">
          <ac:chgData name="Njie, Abdul M" userId="952ac763-60f6-4eca-8f70-109ce3b3497e" providerId="ADAL" clId="{FDDE67BA-331A-466C-9E0B-D45737DC52CE}" dt="2024-05-31T14:17:59.889" v="23" actId="1076"/>
          <ac:grpSpMkLst>
            <pc:docMk/>
            <pc:sldMk cId="3563794230" sldId="287"/>
            <ac:grpSpMk id="65" creationId="{64BC29C5-1AC4-7753-78A4-6274A5CDDD1F}"/>
          </ac:grpSpMkLst>
        </pc:grpChg>
        <pc:grpChg chg="mod">
          <ac:chgData name="Njie, Abdul M" userId="952ac763-60f6-4eca-8f70-109ce3b3497e" providerId="ADAL" clId="{FDDE67BA-331A-466C-9E0B-D45737DC52CE}" dt="2024-05-31T14:18:52.923" v="31" actId="1076"/>
          <ac:grpSpMkLst>
            <pc:docMk/>
            <pc:sldMk cId="3563794230" sldId="287"/>
            <ac:grpSpMk id="66" creationId="{EB60F1F3-88A5-96A3-579F-A94ABF94845F}"/>
          </ac:grpSpMkLst>
        </pc:grpChg>
        <pc:grpChg chg="mod">
          <ac:chgData name="Njie, Abdul M" userId="952ac763-60f6-4eca-8f70-109ce3b3497e" providerId="ADAL" clId="{FDDE67BA-331A-466C-9E0B-D45737DC52CE}" dt="2024-05-31T14:19:13.501" v="32" actId="1076"/>
          <ac:grpSpMkLst>
            <pc:docMk/>
            <pc:sldMk cId="3563794230" sldId="287"/>
            <ac:grpSpMk id="103" creationId="{6079E4CE-B53E-4491-7824-B581A25871D2}"/>
          </ac:grpSpMkLst>
        </pc:grpChg>
        <pc:picChg chg="add del mod">
          <ac:chgData name="Njie, Abdul M" userId="952ac763-60f6-4eca-8f70-109ce3b3497e" providerId="ADAL" clId="{FDDE67BA-331A-466C-9E0B-D45737DC52CE}" dt="2024-05-31T14:20:56.420" v="51" actId="478"/>
          <ac:picMkLst>
            <pc:docMk/>
            <pc:sldMk cId="3563794230" sldId="287"/>
            <ac:picMk id="9" creationId="{20077758-2221-C582-EB4A-B0A51A6A28D3}"/>
          </ac:picMkLst>
        </pc:picChg>
        <pc:picChg chg="add mod">
          <ac:chgData name="Njie, Abdul M" userId="952ac763-60f6-4eca-8f70-109ce3b3497e" providerId="ADAL" clId="{FDDE67BA-331A-466C-9E0B-D45737DC52CE}" dt="2024-05-31T14:22:52.799" v="130" actId="1076"/>
          <ac:picMkLst>
            <pc:docMk/>
            <pc:sldMk cId="3563794230" sldId="287"/>
            <ac:picMk id="18" creationId="{9ECD446E-444C-2B98-A5AC-B105293A6275}"/>
          </ac:picMkLst>
        </pc:picChg>
        <pc:picChg chg="add mod">
          <ac:chgData name="Njie, Abdul M" userId="952ac763-60f6-4eca-8f70-109ce3b3497e" providerId="ADAL" clId="{FDDE67BA-331A-466C-9E0B-D45737DC52CE}" dt="2024-05-31T14:24:10.833" v="134" actId="14826"/>
          <ac:picMkLst>
            <pc:docMk/>
            <pc:sldMk cId="3563794230" sldId="287"/>
            <ac:picMk id="20" creationId="{5F18F0B2-BAA4-8921-F9D3-EB7949902A50}"/>
          </ac:picMkLst>
        </pc:picChg>
        <pc:picChg chg="add del mod">
          <ac:chgData name="Njie, Abdul M" userId="952ac763-60f6-4eca-8f70-109ce3b3497e" providerId="ADAL" clId="{FDDE67BA-331A-466C-9E0B-D45737DC52CE}" dt="2024-05-31T14:25:04.924" v="139" actId="478"/>
          <ac:picMkLst>
            <pc:docMk/>
            <pc:sldMk cId="3563794230" sldId="287"/>
            <ac:picMk id="22" creationId="{F8D3E42F-0580-62F6-DA32-72CB562F3734}"/>
          </ac:picMkLst>
        </pc:picChg>
        <pc:picChg chg="add del mod">
          <ac:chgData name="Njie, Abdul M" userId="952ac763-60f6-4eca-8f70-109ce3b3497e" providerId="ADAL" clId="{FDDE67BA-331A-466C-9E0B-D45737DC52CE}" dt="2024-05-31T14:25:04.924" v="139" actId="478"/>
          <ac:picMkLst>
            <pc:docMk/>
            <pc:sldMk cId="3563794230" sldId="287"/>
            <ac:picMk id="24" creationId="{3C50996A-643C-F50A-FACA-31F5ED6B2890}"/>
          </ac:picMkLst>
        </pc:picChg>
        <pc:picChg chg="add mod">
          <ac:chgData name="Njie, Abdul M" userId="952ac763-60f6-4eca-8f70-109ce3b3497e" providerId="ADAL" clId="{FDDE67BA-331A-466C-9E0B-D45737DC52CE}" dt="2024-05-31T14:25:52.081" v="142" actId="1076"/>
          <ac:picMkLst>
            <pc:docMk/>
            <pc:sldMk cId="3563794230" sldId="287"/>
            <ac:picMk id="26" creationId="{13D2E9FA-C2C8-C80B-2CE2-6CC0E0A7CAD9}"/>
          </ac:picMkLst>
        </pc:picChg>
        <pc:picChg chg="del mod">
          <ac:chgData name="Njie, Abdul M" userId="952ac763-60f6-4eca-8f70-109ce3b3497e" providerId="ADAL" clId="{FDDE67BA-331A-466C-9E0B-D45737DC52CE}" dt="2024-05-31T14:25:47.113" v="141" actId="478"/>
          <ac:picMkLst>
            <pc:docMk/>
            <pc:sldMk cId="3563794230" sldId="287"/>
            <ac:picMk id="113" creationId="{8AD4CCE3-2B91-B822-7990-17ABF6BEDD31}"/>
          </ac:picMkLst>
        </pc:picChg>
        <pc:picChg chg="mod">
          <ac:chgData name="Njie, Abdul M" userId="952ac763-60f6-4eca-8f70-109ce3b3497e" providerId="ADAL" clId="{FDDE67BA-331A-466C-9E0B-D45737DC52CE}" dt="2024-05-31T14:19:21.868" v="33" actId="1076"/>
          <ac:picMkLst>
            <pc:docMk/>
            <pc:sldMk cId="3563794230" sldId="287"/>
            <ac:picMk id="114" creationId="{900D11F5-0AEA-D966-BC09-6ED48F0DE77E}"/>
          </ac:picMkLst>
        </pc:picChg>
        <pc:picChg chg="mod">
          <ac:chgData name="Njie, Abdul M" userId="952ac763-60f6-4eca-8f70-109ce3b3497e" providerId="ADAL" clId="{FDDE67BA-331A-466C-9E0B-D45737DC52CE}" dt="2024-05-31T14:16:06.569" v="10" actId="1076"/>
          <ac:picMkLst>
            <pc:docMk/>
            <pc:sldMk cId="3563794230" sldId="287"/>
            <ac:picMk id="116" creationId="{91C2C5C5-3D0B-60D2-D394-B66C1C3F0DD9}"/>
          </ac:picMkLst>
        </pc:picChg>
        <pc:picChg chg="mod">
          <ac:chgData name="Njie, Abdul M" userId="952ac763-60f6-4eca-8f70-109ce3b3497e" providerId="ADAL" clId="{FDDE67BA-331A-466C-9E0B-D45737DC52CE}" dt="2024-05-31T14:16:29.357" v="13" actId="1076"/>
          <ac:picMkLst>
            <pc:docMk/>
            <pc:sldMk cId="3563794230" sldId="287"/>
            <ac:picMk id="117" creationId="{DEE20783-0275-2DC0-F4CF-CA027C92D4FF}"/>
          </ac:picMkLst>
        </pc:picChg>
        <pc:picChg chg="del mod">
          <ac:chgData name="Njie, Abdul M" userId="952ac763-60f6-4eca-8f70-109ce3b3497e" providerId="ADAL" clId="{FDDE67BA-331A-466C-9E0B-D45737DC52CE}" dt="2024-05-31T14:23:42.981" v="132" actId="478"/>
          <ac:picMkLst>
            <pc:docMk/>
            <pc:sldMk cId="3563794230" sldId="287"/>
            <ac:picMk id="119" creationId="{7107B2D7-4016-7258-7071-2C30F6C3BBD6}"/>
          </ac:picMkLst>
        </pc:picChg>
        <pc:picChg chg="mod">
          <ac:chgData name="Njie, Abdul M" userId="952ac763-60f6-4eca-8f70-109ce3b3497e" providerId="ADAL" clId="{FDDE67BA-331A-466C-9E0B-D45737DC52CE}" dt="2024-05-31T14:20:54.133" v="50" actId="1076"/>
          <ac:picMkLst>
            <pc:docMk/>
            <pc:sldMk cId="3563794230" sldId="287"/>
            <ac:picMk id="123" creationId="{E149EC0E-25F6-68E7-DB34-E4BC22955AF7}"/>
          </ac:picMkLst>
        </pc:picChg>
      </pc:sldChg>
      <pc:sldChg chg="addSp delSp modSp mod setBg">
        <pc:chgData name="Njie, Abdul M" userId="952ac763-60f6-4eca-8f70-109ce3b3497e" providerId="ADAL" clId="{FDDE67BA-331A-466C-9E0B-D45737DC52CE}" dt="2024-06-03T12:26:33.088" v="385" actId="1076"/>
        <pc:sldMkLst>
          <pc:docMk/>
          <pc:sldMk cId="1202191718" sldId="300"/>
        </pc:sldMkLst>
        <pc:spChg chg="add mod">
          <ac:chgData name="Njie, Abdul M" userId="952ac763-60f6-4eca-8f70-109ce3b3497e" providerId="ADAL" clId="{FDDE67BA-331A-466C-9E0B-D45737DC52CE}" dt="2024-06-03T12:24:17.207" v="370" actId="1076"/>
          <ac:spMkLst>
            <pc:docMk/>
            <pc:sldMk cId="1202191718" sldId="300"/>
            <ac:spMk id="4" creationId="{147200E3-03BB-15B7-CD6E-CC366467E228}"/>
          </ac:spMkLst>
        </pc:spChg>
        <pc:spChg chg="add mod">
          <ac:chgData name="Njie, Abdul M" userId="952ac763-60f6-4eca-8f70-109ce3b3497e" providerId="ADAL" clId="{FDDE67BA-331A-466C-9E0B-D45737DC52CE}" dt="2024-06-03T12:24:08.758" v="369" actId="1076"/>
          <ac:spMkLst>
            <pc:docMk/>
            <pc:sldMk cId="1202191718" sldId="300"/>
            <ac:spMk id="5" creationId="{B59FB763-2B86-1AA7-96FD-C0812552D73A}"/>
          </ac:spMkLst>
        </pc:spChg>
        <pc:spChg chg="add mod">
          <ac:chgData name="Njie, Abdul M" userId="952ac763-60f6-4eca-8f70-109ce3b3497e" providerId="ADAL" clId="{FDDE67BA-331A-466C-9E0B-D45737DC52CE}" dt="2024-06-03T12:24:04.811" v="368" actId="1076"/>
          <ac:spMkLst>
            <pc:docMk/>
            <pc:sldMk cId="1202191718" sldId="300"/>
            <ac:spMk id="6" creationId="{86B1C267-542B-FE34-9C72-16DE7A00437E}"/>
          </ac:spMkLst>
        </pc:spChg>
        <pc:spChg chg="add mod">
          <ac:chgData name="Njie, Abdul M" userId="952ac763-60f6-4eca-8f70-109ce3b3497e" providerId="ADAL" clId="{FDDE67BA-331A-466C-9E0B-D45737DC52CE}" dt="2024-06-03T12:24:00.671" v="367" actId="1076"/>
          <ac:spMkLst>
            <pc:docMk/>
            <pc:sldMk cId="1202191718" sldId="300"/>
            <ac:spMk id="8" creationId="{0DEFF468-3EBC-9448-208B-E4336055E6BB}"/>
          </ac:spMkLst>
        </pc:spChg>
        <pc:spChg chg="add del">
          <ac:chgData name="Njie, Abdul M" userId="952ac763-60f6-4eca-8f70-109ce3b3497e" providerId="ADAL" clId="{FDDE67BA-331A-466C-9E0B-D45737DC52CE}" dt="2024-06-03T12:21:32.689" v="349" actId="478"/>
          <ac:spMkLst>
            <pc:docMk/>
            <pc:sldMk cId="1202191718" sldId="300"/>
            <ac:spMk id="10" creationId="{1283A2BB-C4F1-3B27-BFBB-3EC5C3E10C7F}"/>
          </ac:spMkLst>
        </pc:spChg>
        <pc:spChg chg="add mod">
          <ac:chgData name="Njie, Abdul M" userId="952ac763-60f6-4eca-8f70-109ce3b3497e" providerId="ADAL" clId="{FDDE67BA-331A-466C-9E0B-D45737DC52CE}" dt="2024-06-03T12:26:33.088" v="385" actId="1076"/>
          <ac:spMkLst>
            <pc:docMk/>
            <pc:sldMk cId="1202191718" sldId="300"/>
            <ac:spMk id="11" creationId="{E03AE14C-5549-AED6-E421-F0A2266FF667}"/>
          </ac:spMkLst>
        </pc:spChg>
        <pc:graphicFrameChg chg="add del mod modGraphic">
          <ac:chgData name="Njie, Abdul M" userId="952ac763-60f6-4eca-8f70-109ce3b3497e" providerId="ADAL" clId="{FDDE67BA-331A-466C-9E0B-D45737DC52CE}" dt="2024-05-31T14:46:01.183" v="304" actId="478"/>
          <ac:graphicFrameMkLst>
            <pc:docMk/>
            <pc:sldMk cId="1202191718" sldId="300"/>
            <ac:graphicFrameMk id="2" creationId="{25CF24C1-2A12-3852-AEDA-EFFF676597A6}"/>
          </ac:graphicFrameMkLst>
        </pc:graphicFrameChg>
        <pc:graphicFrameChg chg="add del mod modGraphic">
          <ac:chgData name="Njie, Abdul M" userId="952ac763-60f6-4eca-8f70-109ce3b3497e" providerId="ADAL" clId="{FDDE67BA-331A-466C-9E0B-D45737DC52CE}" dt="2024-06-03T12:18:59.578" v="333" actId="478"/>
          <ac:graphicFrameMkLst>
            <pc:docMk/>
            <pc:sldMk cId="1202191718" sldId="300"/>
            <ac:graphicFrameMk id="3" creationId="{F1C4666D-19FC-3249-69CA-1679F527EA22}"/>
          </ac:graphicFrameMkLst>
        </pc:graphicFrameChg>
        <pc:graphicFrameChg chg="add mod modGraphic">
          <ac:chgData name="Njie, Abdul M" userId="952ac763-60f6-4eca-8f70-109ce3b3497e" providerId="ADAL" clId="{FDDE67BA-331A-466C-9E0B-D45737DC52CE}" dt="2024-06-03T12:26:27.264" v="384"/>
          <ac:graphicFrameMkLst>
            <pc:docMk/>
            <pc:sldMk cId="1202191718" sldId="300"/>
            <ac:graphicFrameMk id="9" creationId="{29C21572-685C-30FC-F2F4-F33B3A4C8C67}"/>
          </ac:graphicFrameMkLst>
        </pc:graphicFrameChg>
      </pc:sldChg>
      <pc:sldChg chg="modNotesTx">
        <pc:chgData name="Njie, Abdul M" userId="952ac763-60f6-4eca-8f70-109ce3b3497e" providerId="ADAL" clId="{FDDE67BA-331A-466C-9E0B-D45737DC52CE}" dt="2024-06-03T13:23:31.745" v="1238" actId="20577"/>
        <pc:sldMkLst>
          <pc:docMk/>
          <pc:sldMk cId="1342879461" sldId="313"/>
        </pc:sldMkLst>
      </pc:sldChg>
      <pc:sldChg chg="new del">
        <pc:chgData name="Njie, Abdul M" userId="952ac763-60f6-4eca-8f70-109ce3b3497e" providerId="ADAL" clId="{FDDE67BA-331A-466C-9E0B-D45737DC52CE}" dt="2024-05-31T14:27:09.862" v="144" actId="47"/>
        <pc:sldMkLst>
          <pc:docMk/>
          <pc:sldMk cId="2893122630" sldId="316"/>
        </pc:sldMkLst>
      </pc:sldChg>
      <pc:sldChg chg="addSp delSp modSp new mod">
        <pc:chgData name="Njie, Abdul M" userId="952ac763-60f6-4eca-8f70-109ce3b3497e" providerId="ADAL" clId="{FDDE67BA-331A-466C-9E0B-D45737DC52CE}" dt="2024-05-31T14:43:19.040" v="297" actId="1076"/>
        <pc:sldMkLst>
          <pc:docMk/>
          <pc:sldMk cId="3344429731" sldId="316"/>
        </pc:sldMkLst>
        <pc:spChg chg="mod">
          <ac:chgData name="Njie, Abdul M" userId="952ac763-60f6-4eca-8f70-109ce3b3497e" providerId="ADAL" clId="{FDDE67BA-331A-466C-9E0B-D45737DC52CE}" dt="2024-05-31T14:42:51.035" v="294" actId="207"/>
          <ac:spMkLst>
            <pc:docMk/>
            <pc:sldMk cId="3344429731" sldId="316"/>
            <ac:spMk id="2" creationId="{42BC3137-3861-B4FC-0951-3F4AD24058BC}"/>
          </ac:spMkLst>
        </pc:spChg>
        <pc:spChg chg="del">
          <ac:chgData name="Njie, Abdul M" userId="952ac763-60f6-4eca-8f70-109ce3b3497e" providerId="ADAL" clId="{FDDE67BA-331A-466C-9E0B-D45737DC52CE}" dt="2024-05-31T14:27:59.985" v="146"/>
          <ac:spMkLst>
            <pc:docMk/>
            <pc:sldMk cId="3344429731" sldId="316"/>
            <ac:spMk id="3" creationId="{DBF068D8-A760-A1BE-1939-2AEEC04EB523}"/>
          </ac:spMkLst>
        </pc:spChg>
        <pc:spChg chg="add del mod">
          <ac:chgData name="Njie, Abdul M" userId="952ac763-60f6-4eca-8f70-109ce3b3497e" providerId="ADAL" clId="{FDDE67BA-331A-466C-9E0B-D45737DC52CE}" dt="2024-05-31T14:29:00.969" v="160" actId="1032"/>
          <ac:spMkLst>
            <pc:docMk/>
            <pc:sldMk cId="3344429731" sldId="316"/>
            <ac:spMk id="6" creationId="{0F1D1B0E-9377-A3ED-D5FC-06BBB98578BF}"/>
          </ac:spMkLst>
        </pc:spChg>
        <pc:graphicFrameChg chg="add del">
          <ac:chgData name="Njie, Abdul M" userId="952ac763-60f6-4eca-8f70-109ce3b3497e" providerId="ADAL" clId="{FDDE67BA-331A-466C-9E0B-D45737DC52CE}" dt="2024-05-31T14:28:25.165" v="147" actId="478"/>
          <ac:graphicFrameMkLst>
            <pc:docMk/>
            <pc:sldMk cId="3344429731" sldId="316"/>
            <ac:graphicFrameMk id="4" creationId="{82290390-2A2A-65DF-443A-B131DD16B55D}"/>
          </ac:graphicFrameMkLst>
        </pc:graphicFrameChg>
        <pc:graphicFrameChg chg="add mod modGraphic">
          <ac:chgData name="Njie, Abdul M" userId="952ac763-60f6-4eca-8f70-109ce3b3497e" providerId="ADAL" clId="{FDDE67BA-331A-466C-9E0B-D45737DC52CE}" dt="2024-05-31T14:43:19.040" v="297" actId="1076"/>
          <ac:graphicFrameMkLst>
            <pc:docMk/>
            <pc:sldMk cId="3344429731" sldId="316"/>
            <ac:graphicFrameMk id="7" creationId="{6CF289B7-3E75-F8CB-4C08-83120622C76C}"/>
          </ac:graphicFrameMkLst>
        </pc:graphicFrameChg>
      </pc:sldChg>
      <pc:sldChg chg="addSp delSp modSp add mod">
        <pc:chgData name="Njie, Abdul M" userId="952ac763-60f6-4eca-8f70-109ce3b3497e" providerId="ADAL" clId="{FDDE67BA-331A-466C-9E0B-D45737DC52CE}" dt="2024-06-03T12:50:56.138" v="1118" actId="1076"/>
        <pc:sldMkLst>
          <pc:docMk/>
          <pc:sldMk cId="288698990" sldId="338"/>
        </pc:sldMkLst>
        <pc:spChg chg="del">
          <ac:chgData name="Njie, Abdul M" userId="952ac763-60f6-4eca-8f70-109ce3b3497e" providerId="ADAL" clId="{FDDE67BA-331A-466C-9E0B-D45737DC52CE}" dt="2024-06-03T12:23:16.477" v="357" actId="478"/>
          <ac:spMkLst>
            <pc:docMk/>
            <pc:sldMk cId="288698990" sldId="338"/>
            <ac:spMk id="4" creationId="{147200E3-03BB-15B7-CD6E-CC366467E228}"/>
          </ac:spMkLst>
        </pc:spChg>
        <pc:spChg chg="del">
          <ac:chgData name="Njie, Abdul M" userId="952ac763-60f6-4eca-8f70-109ce3b3497e" providerId="ADAL" clId="{FDDE67BA-331A-466C-9E0B-D45737DC52CE}" dt="2024-06-03T12:23:15.166" v="356" actId="478"/>
          <ac:spMkLst>
            <pc:docMk/>
            <pc:sldMk cId="288698990" sldId="338"/>
            <ac:spMk id="5" creationId="{B59FB763-2B86-1AA7-96FD-C0812552D73A}"/>
          </ac:spMkLst>
        </pc:spChg>
        <pc:spChg chg="del mod">
          <ac:chgData name="Njie, Abdul M" userId="952ac763-60f6-4eca-8f70-109ce3b3497e" providerId="ADAL" clId="{FDDE67BA-331A-466C-9E0B-D45737DC52CE}" dt="2024-06-03T12:23:13.997" v="355" actId="478"/>
          <ac:spMkLst>
            <pc:docMk/>
            <pc:sldMk cId="288698990" sldId="338"/>
            <ac:spMk id="6" creationId="{86B1C267-542B-FE34-9C72-16DE7A00437E}"/>
          </ac:spMkLst>
        </pc:spChg>
        <pc:spChg chg="del">
          <ac:chgData name="Njie, Abdul M" userId="952ac763-60f6-4eca-8f70-109ce3b3497e" providerId="ADAL" clId="{FDDE67BA-331A-466C-9E0B-D45737DC52CE}" dt="2024-06-03T12:23:11.129" v="353" actId="478"/>
          <ac:spMkLst>
            <pc:docMk/>
            <pc:sldMk cId="288698990" sldId="338"/>
            <ac:spMk id="8" creationId="{0DEFF468-3EBC-9448-208B-E4336055E6BB}"/>
          </ac:spMkLst>
        </pc:spChg>
        <pc:graphicFrameChg chg="add mod modGraphic">
          <ac:chgData name="Njie, Abdul M" userId="952ac763-60f6-4eca-8f70-109ce3b3497e" providerId="ADAL" clId="{FDDE67BA-331A-466C-9E0B-D45737DC52CE}" dt="2024-06-03T12:50:56.138" v="1118" actId="1076"/>
          <ac:graphicFrameMkLst>
            <pc:docMk/>
            <pc:sldMk cId="288698990" sldId="338"/>
            <ac:graphicFrameMk id="2" creationId="{31076073-0612-1389-7144-012FBB5E18A8}"/>
          </ac:graphicFrameMkLst>
        </pc:graphicFrameChg>
        <pc:graphicFrameChg chg="del">
          <ac:chgData name="Njie, Abdul M" userId="952ac763-60f6-4eca-8f70-109ce3b3497e" providerId="ADAL" clId="{FDDE67BA-331A-466C-9E0B-D45737DC52CE}" dt="2024-06-03T12:23:17.826" v="358" actId="478"/>
          <ac:graphicFrameMkLst>
            <pc:docMk/>
            <pc:sldMk cId="288698990" sldId="338"/>
            <ac:graphicFrameMk id="9" creationId="{29C21572-685C-30FC-F2F4-F33B3A4C8C67}"/>
          </ac:graphicFrameMkLst>
        </pc:graphicFrameChg>
      </pc:sldChg>
      <pc:sldChg chg="addSp delSp modSp add mod setBg">
        <pc:chgData name="Njie, Abdul M" userId="952ac763-60f6-4eca-8f70-109ce3b3497e" providerId="ADAL" clId="{FDDE67BA-331A-466C-9E0B-D45737DC52CE}" dt="2024-06-03T12:52:20.733" v="1137" actId="313"/>
        <pc:sldMkLst>
          <pc:docMk/>
          <pc:sldMk cId="162127872" sldId="339"/>
        </pc:sldMkLst>
        <pc:spChg chg="mod">
          <ac:chgData name="Njie, Abdul M" userId="952ac763-60f6-4eca-8f70-109ce3b3497e" providerId="ADAL" clId="{FDDE67BA-331A-466C-9E0B-D45737DC52CE}" dt="2024-06-03T12:52:06.438" v="1135" actId="26606"/>
          <ac:spMkLst>
            <pc:docMk/>
            <pc:sldMk cId="162127872" sldId="339"/>
            <ac:spMk id="4" creationId="{CAFBFCB6-B7C7-069D-D5A0-3B3D926009F3}"/>
          </ac:spMkLst>
        </pc:spChg>
        <pc:spChg chg="add">
          <ac:chgData name="Njie, Abdul M" userId="952ac763-60f6-4eca-8f70-109ce3b3497e" providerId="ADAL" clId="{FDDE67BA-331A-466C-9E0B-D45737DC52CE}" dt="2024-06-03T12:52:06.438" v="1135" actId="26606"/>
          <ac:spMkLst>
            <pc:docMk/>
            <pc:sldMk cId="162127872" sldId="339"/>
            <ac:spMk id="6" creationId="{A4AC5506-6312-4701-8D3C-40187889A947}"/>
          </ac:spMkLst>
        </pc:spChg>
        <pc:spChg chg="del">
          <ac:chgData name="Njie, Abdul M" userId="952ac763-60f6-4eca-8f70-109ce3b3497e" providerId="ADAL" clId="{FDDE67BA-331A-466C-9E0B-D45737DC52CE}" dt="2024-06-03T12:51:16.439" v="1120" actId="478"/>
          <ac:spMkLst>
            <pc:docMk/>
            <pc:sldMk cId="162127872" sldId="339"/>
            <ac:spMk id="9" creationId="{C52B3D51-C5A4-3989-0B1A-C14383514280}"/>
          </ac:spMkLst>
        </pc:spChg>
        <pc:spChg chg="del mod">
          <ac:chgData name="Njie, Abdul M" userId="952ac763-60f6-4eca-8f70-109ce3b3497e" providerId="ADAL" clId="{FDDE67BA-331A-466C-9E0B-D45737DC52CE}" dt="2024-06-03T12:51:30.136" v="1129" actId="478"/>
          <ac:spMkLst>
            <pc:docMk/>
            <pc:sldMk cId="162127872" sldId="339"/>
            <ac:spMk id="10" creationId="{98B1A45F-87A6-267A-7262-F0ED87B5294D}"/>
          </ac:spMkLst>
        </pc:spChg>
        <pc:spChg chg="del">
          <ac:chgData name="Njie, Abdul M" userId="952ac763-60f6-4eca-8f70-109ce3b3497e" providerId="ADAL" clId="{FDDE67BA-331A-466C-9E0B-D45737DC52CE}" dt="2024-06-03T12:51:16.439" v="1120" actId="478"/>
          <ac:spMkLst>
            <pc:docMk/>
            <pc:sldMk cId="162127872" sldId="339"/>
            <ac:spMk id="12" creationId="{7298C262-5FEA-2B0D-AE8C-8FBBDC44E31D}"/>
          </ac:spMkLst>
        </pc:spChg>
        <pc:spChg chg="del">
          <ac:chgData name="Njie, Abdul M" userId="952ac763-60f6-4eca-8f70-109ce3b3497e" providerId="ADAL" clId="{FDDE67BA-331A-466C-9E0B-D45737DC52CE}" dt="2024-06-03T12:51:16.439" v="1120" actId="478"/>
          <ac:spMkLst>
            <pc:docMk/>
            <pc:sldMk cId="162127872" sldId="339"/>
            <ac:spMk id="13" creationId="{C84FB30A-A3A7-D3FF-E265-980BFF21D082}"/>
          </ac:spMkLst>
        </pc:spChg>
        <pc:spChg chg="del">
          <ac:chgData name="Njie, Abdul M" userId="952ac763-60f6-4eca-8f70-109ce3b3497e" providerId="ADAL" clId="{FDDE67BA-331A-466C-9E0B-D45737DC52CE}" dt="2024-06-03T12:51:37.730" v="1133" actId="478"/>
          <ac:spMkLst>
            <pc:docMk/>
            <pc:sldMk cId="162127872" sldId="339"/>
            <ac:spMk id="14" creationId="{C9B61EA4-D301-61DC-FC3F-9303931975ED}"/>
          </ac:spMkLst>
        </pc:spChg>
        <pc:spChg chg="del">
          <ac:chgData name="Njie, Abdul M" userId="952ac763-60f6-4eca-8f70-109ce3b3497e" providerId="ADAL" clId="{FDDE67BA-331A-466C-9E0B-D45737DC52CE}" dt="2024-06-03T12:51:35.764" v="1132" actId="478"/>
          <ac:spMkLst>
            <pc:docMk/>
            <pc:sldMk cId="162127872" sldId="339"/>
            <ac:spMk id="15" creationId="{0FA15DE6-DB95-FA40-24B4-37042C5A2C5B}"/>
          </ac:spMkLst>
        </pc:spChg>
        <pc:spChg chg="del">
          <ac:chgData name="Njie, Abdul M" userId="952ac763-60f6-4eca-8f70-109ce3b3497e" providerId="ADAL" clId="{FDDE67BA-331A-466C-9E0B-D45737DC52CE}" dt="2024-06-03T12:51:34.025" v="1131" actId="478"/>
          <ac:spMkLst>
            <pc:docMk/>
            <pc:sldMk cId="162127872" sldId="339"/>
            <ac:spMk id="16" creationId="{E20F39E8-C863-4A6E-6284-676F6188755F}"/>
          </ac:spMkLst>
        </pc:spChg>
        <pc:spChg chg="del">
          <ac:chgData name="Njie, Abdul M" userId="952ac763-60f6-4eca-8f70-109ce3b3497e" providerId="ADAL" clId="{FDDE67BA-331A-466C-9E0B-D45737DC52CE}" dt="2024-06-03T12:51:32.030" v="1130" actId="478"/>
          <ac:spMkLst>
            <pc:docMk/>
            <pc:sldMk cId="162127872" sldId="339"/>
            <ac:spMk id="17" creationId="{07349410-1BEF-106F-401F-0F53E9818806}"/>
          </ac:spMkLst>
        </pc:spChg>
        <pc:graphicFrameChg chg="add mod modGraphic">
          <ac:chgData name="Njie, Abdul M" userId="952ac763-60f6-4eca-8f70-109ce3b3497e" providerId="ADAL" clId="{FDDE67BA-331A-466C-9E0B-D45737DC52CE}" dt="2024-06-03T12:52:20.733" v="1137" actId="313"/>
          <ac:graphicFrameMkLst>
            <pc:docMk/>
            <pc:sldMk cId="162127872" sldId="339"/>
            <ac:graphicFrameMk id="2" creationId="{8162FB7C-5D23-5DAA-12E6-4F317E978817}"/>
          </ac:graphicFrameMkLst>
        </pc:graphicFrameChg>
        <pc:picChg chg="del">
          <ac:chgData name="Njie, Abdul M" userId="952ac763-60f6-4eca-8f70-109ce3b3497e" providerId="ADAL" clId="{FDDE67BA-331A-466C-9E0B-D45737DC52CE}" dt="2024-06-03T12:51:19.009" v="1121" actId="478"/>
          <ac:picMkLst>
            <pc:docMk/>
            <pc:sldMk cId="162127872" sldId="339"/>
            <ac:picMk id="3" creationId="{79F59EF1-7CB9-10A3-C4E9-2054420F0667}"/>
          </ac:picMkLst>
        </pc:picChg>
        <pc:picChg chg="del">
          <ac:chgData name="Njie, Abdul M" userId="952ac763-60f6-4eca-8f70-109ce3b3497e" providerId="ADAL" clId="{FDDE67BA-331A-466C-9E0B-D45737DC52CE}" dt="2024-06-03T12:51:24.516" v="1124" actId="478"/>
          <ac:picMkLst>
            <pc:docMk/>
            <pc:sldMk cId="162127872" sldId="339"/>
            <ac:picMk id="8" creationId="{B6C8CC38-A0C0-BB7C-B9C4-4FA66EAB8F5F}"/>
          </ac:picMkLst>
        </pc:picChg>
        <pc:picChg chg="del mod">
          <ac:chgData name="Njie, Abdul M" userId="952ac763-60f6-4eca-8f70-109ce3b3497e" providerId="ADAL" clId="{FDDE67BA-331A-466C-9E0B-D45737DC52CE}" dt="2024-06-03T12:51:25.242" v="1126" actId="478"/>
          <ac:picMkLst>
            <pc:docMk/>
            <pc:sldMk cId="162127872" sldId="339"/>
            <ac:picMk id="11" creationId="{749A3F5B-D9EC-0E5F-D9DC-FF35E52E35BA}"/>
          </ac:picMkLst>
        </pc:picChg>
        <pc:picChg chg="del">
          <ac:chgData name="Njie, Abdul M" userId="952ac763-60f6-4eca-8f70-109ce3b3497e" providerId="ADAL" clId="{FDDE67BA-331A-466C-9E0B-D45737DC52CE}" dt="2024-06-03T12:51:25.945" v="1127" actId="478"/>
          <ac:picMkLst>
            <pc:docMk/>
            <pc:sldMk cId="162127872" sldId="339"/>
            <ac:picMk id="20" creationId="{EB4B30C4-D72E-3D2E-7905-2881DEE4212B}"/>
          </ac:picMkLst>
        </pc:picChg>
        <pc:picChg chg="del">
          <ac:chgData name="Njie, Abdul M" userId="952ac763-60f6-4eca-8f70-109ce3b3497e" providerId="ADAL" clId="{FDDE67BA-331A-466C-9E0B-D45737DC52CE}" dt="2024-06-03T12:51:19.718" v="1122" actId="478"/>
          <ac:picMkLst>
            <pc:docMk/>
            <pc:sldMk cId="162127872" sldId="339"/>
            <ac:picMk id="24" creationId="{CB547C73-8288-819C-0254-ABDC4283EE33}"/>
          </ac:picMkLst>
        </pc:picChg>
        <pc:picChg chg="del">
          <ac:chgData name="Njie, Abdul M" userId="952ac763-60f6-4eca-8f70-109ce3b3497e" providerId="ADAL" clId="{FDDE67BA-331A-466C-9E0B-D45737DC52CE}" dt="2024-06-03T12:51:16.439" v="1120" actId="478"/>
          <ac:picMkLst>
            <pc:docMk/>
            <pc:sldMk cId="162127872" sldId="339"/>
            <ac:picMk id="25" creationId="{59C22B83-1600-1935-9DBB-EDEB03117C40}"/>
          </ac:picMkLst>
        </pc:picChg>
        <pc:picChg chg="del">
          <ac:chgData name="Njie, Abdul M" userId="952ac763-60f6-4eca-8f70-109ce3b3497e" providerId="ADAL" clId="{FDDE67BA-331A-466C-9E0B-D45737DC52CE}" dt="2024-06-03T12:51:16.439" v="1120" actId="478"/>
          <ac:picMkLst>
            <pc:docMk/>
            <pc:sldMk cId="162127872" sldId="339"/>
            <ac:picMk id="26" creationId="{A9D6A707-7EC4-620D-4E67-04FD205128D4}"/>
          </ac:picMkLst>
        </pc:picChg>
        <pc:picChg chg="del">
          <ac:chgData name="Njie, Abdul M" userId="952ac763-60f6-4eca-8f70-109ce3b3497e" providerId="ADAL" clId="{FDDE67BA-331A-466C-9E0B-D45737DC52CE}" dt="2024-06-03T12:51:16.439" v="1120" actId="478"/>
          <ac:picMkLst>
            <pc:docMk/>
            <pc:sldMk cId="162127872" sldId="339"/>
            <ac:picMk id="28" creationId="{B3241E33-900D-B8C5-A495-F902767F3566}"/>
          </ac:picMkLst>
        </pc:picChg>
      </pc:sldChg>
      <pc:sldChg chg="modSp mod modNotesTx">
        <pc:chgData name="Njie, Abdul M" userId="952ac763-60f6-4eca-8f70-109ce3b3497e" providerId="ADAL" clId="{FDDE67BA-331A-466C-9E0B-D45737DC52CE}" dt="2024-06-03T13:20:09.018" v="1174" actId="20577"/>
        <pc:sldMkLst>
          <pc:docMk/>
          <pc:sldMk cId="3404195906" sldId="340"/>
        </pc:sldMkLst>
        <pc:graphicFrameChg chg="mod modGraphic">
          <ac:chgData name="Njie, Abdul M" userId="952ac763-60f6-4eca-8f70-109ce3b3497e" providerId="ADAL" clId="{FDDE67BA-331A-466C-9E0B-D45737DC52CE}" dt="2024-06-03T13:19:05.764" v="1172" actId="207"/>
          <ac:graphicFrameMkLst>
            <pc:docMk/>
            <pc:sldMk cId="3404195906" sldId="340"/>
            <ac:graphicFrameMk id="2" creationId="{31076073-0612-1389-7144-012FBB5E18A8}"/>
          </ac:graphicFrameMkLst>
        </pc:graphicFrameChg>
      </pc:sldChg>
    </pc:docChg>
  </pc:docChgLst>
  <pc:docChgLst>
    <pc:chgData name="Techakul, Bhumin" userId="S::ct2123@ic.ac.uk::decb687a-fc5d-4b23-9130-e8ade795d0eb" providerId="AD" clId="Web-{080E3F01-FC8F-4F5C-9C32-77AE9835942F}"/>
    <pc:docChg chg="addSld modSld">
      <pc:chgData name="Techakul, Bhumin" userId="S::ct2123@ic.ac.uk::decb687a-fc5d-4b23-9130-e8ade795d0eb" providerId="AD" clId="Web-{080E3F01-FC8F-4F5C-9C32-77AE9835942F}" dt="2024-06-02T13:56:02.977" v="3" actId="14100"/>
      <pc:docMkLst>
        <pc:docMk/>
      </pc:docMkLst>
      <pc:sldChg chg="addSp delSp modSp new">
        <pc:chgData name="Techakul, Bhumin" userId="S::ct2123@ic.ac.uk::decb687a-fc5d-4b23-9130-e8ade795d0eb" providerId="AD" clId="Web-{080E3F01-FC8F-4F5C-9C32-77AE9835942F}" dt="2024-06-02T13:56:02.977" v="3" actId="14100"/>
        <pc:sldMkLst>
          <pc:docMk/>
          <pc:sldMk cId="4124645342" sldId="320"/>
        </pc:sldMkLst>
        <pc:spChg chg="del">
          <ac:chgData name="Techakul, Bhumin" userId="S::ct2123@ic.ac.uk::decb687a-fc5d-4b23-9130-e8ade795d0eb" providerId="AD" clId="Web-{080E3F01-FC8F-4F5C-9C32-77AE9835942F}" dt="2024-06-02T13:55:50.554" v="1"/>
          <ac:spMkLst>
            <pc:docMk/>
            <pc:sldMk cId="4124645342" sldId="320"/>
            <ac:spMk id="3" creationId="{1B76DCB7-1792-43A9-735B-C1D491BBFE15}"/>
          </ac:spMkLst>
        </pc:spChg>
        <pc:picChg chg="add mod ord">
          <ac:chgData name="Techakul, Bhumin" userId="S::ct2123@ic.ac.uk::decb687a-fc5d-4b23-9130-e8ade795d0eb" providerId="AD" clId="Web-{080E3F01-FC8F-4F5C-9C32-77AE9835942F}" dt="2024-06-02T13:56:02.977" v="3" actId="14100"/>
          <ac:picMkLst>
            <pc:docMk/>
            <pc:sldMk cId="4124645342" sldId="320"/>
            <ac:picMk id="4" creationId="{F831D04C-C42E-3DA9-A41C-3BCA81FD02D2}"/>
          </ac:picMkLst>
        </pc:picChg>
      </pc:sldChg>
    </pc:docChg>
  </pc:docChgLst>
  <pc:docChgLst>
    <pc:chgData name="Bassil, Mia" userId="42f0a279-72ad-413c-9cd0-4aed02324d07" providerId="ADAL" clId="{AE27CE53-98EB-764C-AF4B-64159591FBB4}"/>
    <pc:docChg chg="undo custSel modSld">
      <pc:chgData name="Bassil, Mia" userId="42f0a279-72ad-413c-9cd0-4aed02324d07" providerId="ADAL" clId="{AE27CE53-98EB-764C-AF4B-64159591FBB4}" dt="2024-06-03T08:45:37.289" v="37" actId="1076"/>
      <pc:docMkLst>
        <pc:docMk/>
      </pc:docMkLst>
      <pc:sldChg chg="modSp mod setBg">
        <pc:chgData name="Bassil, Mia" userId="42f0a279-72ad-413c-9cd0-4aed02324d07" providerId="ADAL" clId="{AE27CE53-98EB-764C-AF4B-64159591FBB4}" dt="2024-05-31T13:50:30.812" v="35" actId="1076"/>
        <pc:sldMkLst>
          <pc:docMk/>
          <pc:sldMk cId="4167970424" sldId="293"/>
        </pc:sldMkLst>
        <pc:spChg chg="mod">
          <ac:chgData name="Bassil, Mia" userId="42f0a279-72ad-413c-9cd0-4aed02324d07" providerId="ADAL" clId="{AE27CE53-98EB-764C-AF4B-64159591FBB4}" dt="2024-05-31T13:50:17.268" v="33" actId="1076"/>
          <ac:spMkLst>
            <pc:docMk/>
            <pc:sldMk cId="4167970424" sldId="293"/>
            <ac:spMk id="12" creationId="{7CD3233D-25BB-2A61-4226-DF9E508B6146}"/>
          </ac:spMkLst>
        </pc:spChg>
        <pc:spChg chg="mod">
          <ac:chgData name="Bassil, Mia" userId="42f0a279-72ad-413c-9cd0-4aed02324d07" providerId="ADAL" clId="{AE27CE53-98EB-764C-AF4B-64159591FBB4}" dt="2024-05-31T13:48:37.434" v="19" actId="1076"/>
          <ac:spMkLst>
            <pc:docMk/>
            <pc:sldMk cId="4167970424" sldId="293"/>
            <ac:spMk id="14" creationId="{DFEB33C3-7D19-B73C-F250-2A8FBCA9F0E3}"/>
          </ac:spMkLst>
        </pc:spChg>
        <pc:spChg chg="mod">
          <ac:chgData name="Bassil, Mia" userId="42f0a279-72ad-413c-9cd0-4aed02324d07" providerId="ADAL" clId="{AE27CE53-98EB-764C-AF4B-64159591FBB4}" dt="2024-05-31T13:50:30.812" v="35" actId="1076"/>
          <ac:spMkLst>
            <pc:docMk/>
            <pc:sldMk cId="4167970424" sldId="293"/>
            <ac:spMk id="23" creationId="{BB94B46A-2B48-3C24-17DD-5575EF8E0BAB}"/>
          </ac:spMkLst>
        </pc:spChg>
        <pc:picChg chg="mod">
          <ac:chgData name="Bassil, Mia" userId="42f0a279-72ad-413c-9cd0-4aed02324d07" providerId="ADAL" clId="{AE27CE53-98EB-764C-AF4B-64159591FBB4}" dt="2024-05-31T13:47:25.424" v="14" actId="1076"/>
          <ac:picMkLst>
            <pc:docMk/>
            <pc:sldMk cId="4167970424" sldId="293"/>
            <ac:picMk id="11" creationId="{2A16C9B9-4761-C8E8-EC48-F1FA3D66D330}"/>
          </ac:picMkLst>
        </pc:picChg>
        <pc:picChg chg="mod">
          <ac:chgData name="Bassil, Mia" userId="42f0a279-72ad-413c-9cd0-4aed02324d07" providerId="ADAL" clId="{AE27CE53-98EB-764C-AF4B-64159591FBB4}" dt="2024-05-31T13:49:01.726" v="24" actId="1076"/>
          <ac:picMkLst>
            <pc:docMk/>
            <pc:sldMk cId="4167970424" sldId="293"/>
            <ac:picMk id="17" creationId="{C74FB178-7241-439A-2432-9414ADC855F7}"/>
          </ac:picMkLst>
        </pc:picChg>
      </pc:sldChg>
      <pc:sldChg chg="modSp">
        <pc:chgData name="Bassil, Mia" userId="42f0a279-72ad-413c-9cd0-4aed02324d07" providerId="ADAL" clId="{AE27CE53-98EB-764C-AF4B-64159591FBB4}" dt="2024-05-31T10:51:41.310" v="11" actId="1076"/>
        <pc:sldMkLst>
          <pc:docMk/>
          <pc:sldMk cId="1342879461" sldId="313"/>
        </pc:sldMkLst>
        <pc:spChg chg="mod">
          <ac:chgData name="Bassil, Mia" userId="42f0a279-72ad-413c-9cd0-4aed02324d07" providerId="ADAL" clId="{AE27CE53-98EB-764C-AF4B-64159591FBB4}" dt="2024-05-31T10:51:41.310" v="11" actId="1076"/>
          <ac:spMkLst>
            <pc:docMk/>
            <pc:sldMk cId="1342879461" sldId="313"/>
            <ac:spMk id="15" creationId="{0FA15DE6-DB95-FA40-24B4-37042C5A2C5B}"/>
          </ac:spMkLst>
        </pc:spChg>
      </pc:sldChg>
      <pc:sldChg chg="modSp">
        <pc:chgData name="Bassil, Mia" userId="42f0a279-72ad-413c-9cd0-4aed02324d07" providerId="ADAL" clId="{AE27CE53-98EB-764C-AF4B-64159591FBB4}" dt="2024-06-03T08:45:37.289" v="37" actId="1076"/>
        <pc:sldMkLst>
          <pc:docMk/>
          <pc:sldMk cId="3947976211" sldId="329"/>
        </pc:sldMkLst>
        <pc:graphicFrameChg chg="mod">
          <ac:chgData name="Bassil, Mia" userId="42f0a279-72ad-413c-9cd0-4aed02324d07" providerId="ADAL" clId="{AE27CE53-98EB-764C-AF4B-64159591FBB4}" dt="2024-06-03T08:45:37.289" v="37" actId="1076"/>
          <ac:graphicFrameMkLst>
            <pc:docMk/>
            <pc:sldMk cId="3947976211" sldId="329"/>
            <ac:graphicFrameMk id="11" creationId="{2DA9EDF9-2BCE-1139-88D4-AAB88FCFC23E}"/>
          </ac:graphicFrameMkLst>
        </pc:graphicFrameChg>
      </pc:sldChg>
    </pc:docChg>
  </pc:docChgLst>
  <pc:docChgLst>
    <pc:chgData name="KOU, CHENLU" userId="14e2894c-73d5-4284-a146-483177803b70" providerId="ADAL" clId="{2D2A0B7C-8B08-B746-9C2E-0767E5E36E1A}"/>
    <pc:docChg chg="undo custSel addSld delSld modSld sldOrd">
      <pc:chgData name="KOU, CHENLU" userId="14e2894c-73d5-4284-a146-483177803b70" providerId="ADAL" clId="{2D2A0B7C-8B08-B746-9C2E-0767E5E36E1A}" dt="2024-06-03T13:19:01.159" v="1012" actId="27918"/>
      <pc:docMkLst>
        <pc:docMk/>
      </pc:docMkLst>
      <pc:sldChg chg="modSp mod">
        <pc:chgData name="KOU, CHENLU" userId="14e2894c-73d5-4284-a146-483177803b70" providerId="ADAL" clId="{2D2A0B7C-8B08-B746-9C2E-0767E5E36E1A}" dt="2024-06-03T12:55:43.575" v="1009" actId="1036"/>
        <pc:sldMkLst>
          <pc:docMk/>
          <pc:sldMk cId="1202191718" sldId="300"/>
        </pc:sldMkLst>
        <pc:graphicFrameChg chg="mod">
          <ac:chgData name="KOU, CHENLU" userId="14e2894c-73d5-4284-a146-483177803b70" providerId="ADAL" clId="{2D2A0B7C-8B08-B746-9C2E-0767E5E36E1A}" dt="2024-06-03T10:05:43.528" v="771" actId="1076"/>
          <ac:graphicFrameMkLst>
            <pc:docMk/>
            <pc:sldMk cId="1202191718" sldId="300"/>
            <ac:graphicFrameMk id="3" creationId="{F1C4666D-19FC-3249-69CA-1679F527EA22}"/>
          </ac:graphicFrameMkLst>
        </pc:graphicFrameChg>
        <pc:graphicFrameChg chg="mod modGraphic">
          <ac:chgData name="KOU, CHENLU" userId="14e2894c-73d5-4284-a146-483177803b70" providerId="ADAL" clId="{2D2A0B7C-8B08-B746-9C2E-0767E5E36E1A}" dt="2024-06-03T12:55:43.575" v="1009" actId="1036"/>
          <ac:graphicFrameMkLst>
            <pc:docMk/>
            <pc:sldMk cId="1202191718" sldId="300"/>
            <ac:graphicFrameMk id="9" creationId="{29C21572-685C-30FC-F2F4-F33B3A4C8C67}"/>
          </ac:graphicFrameMkLst>
        </pc:graphicFrameChg>
      </pc:sldChg>
      <pc:sldChg chg="addSp delSp modSp mod">
        <pc:chgData name="KOU, CHENLU" userId="14e2894c-73d5-4284-a146-483177803b70" providerId="ADAL" clId="{2D2A0B7C-8B08-B746-9C2E-0767E5E36E1A}" dt="2024-06-02T13:21:11.023" v="212" actId="22"/>
        <pc:sldMkLst>
          <pc:docMk/>
          <pc:sldMk cId="2154984355" sldId="317"/>
        </pc:sldMkLst>
        <pc:spChg chg="mod">
          <ac:chgData name="KOU, CHENLU" userId="14e2894c-73d5-4284-a146-483177803b70" providerId="ADAL" clId="{2D2A0B7C-8B08-B746-9C2E-0767E5E36E1A}" dt="2024-06-02T13:05:02.348" v="58" actId="1035"/>
          <ac:spMkLst>
            <pc:docMk/>
            <pc:sldMk cId="2154984355" sldId="317"/>
            <ac:spMk id="4" creationId="{CAFBFCB6-B7C7-069D-D5A0-3B3D926009F3}"/>
          </ac:spMkLst>
        </pc:spChg>
        <pc:spChg chg="add del">
          <ac:chgData name="KOU, CHENLU" userId="14e2894c-73d5-4284-a146-483177803b70" providerId="ADAL" clId="{2D2A0B7C-8B08-B746-9C2E-0767E5E36E1A}" dt="2024-06-02T13:21:11.023" v="212" actId="22"/>
          <ac:spMkLst>
            <pc:docMk/>
            <pc:sldMk cId="2154984355" sldId="317"/>
            <ac:spMk id="7" creationId="{8DCFD632-2C73-1115-AFD6-1D67D1429B0B}"/>
          </ac:spMkLst>
        </pc:spChg>
        <pc:graphicFrameChg chg="add mod">
          <ac:chgData name="KOU, CHENLU" userId="14e2894c-73d5-4284-a146-483177803b70" providerId="ADAL" clId="{2D2A0B7C-8B08-B746-9C2E-0767E5E36E1A}" dt="2024-06-02T13:02:38.863" v="12"/>
          <ac:graphicFrameMkLst>
            <pc:docMk/>
            <pc:sldMk cId="2154984355" sldId="317"/>
            <ac:graphicFrameMk id="3" creationId="{B164EB70-8157-F592-16D5-2FFB4A02ECCE}"/>
          </ac:graphicFrameMkLst>
        </pc:graphicFrameChg>
        <pc:graphicFrameChg chg="add mod modGraphic">
          <ac:chgData name="KOU, CHENLU" userId="14e2894c-73d5-4284-a146-483177803b70" providerId="ADAL" clId="{2D2A0B7C-8B08-B746-9C2E-0767E5E36E1A}" dt="2024-06-02T13:21:00.004" v="210" actId="14734"/>
          <ac:graphicFrameMkLst>
            <pc:docMk/>
            <pc:sldMk cId="2154984355" sldId="317"/>
            <ac:graphicFrameMk id="5" creationId="{144D7EF7-9EC9-C85F-DC43-1834076D1BF9}"/>
          </ac:graphicFrameMkLst>
        </pc:graphicFrameChg>
        <pc:picChg chg="add del mod">
          <ac:chgData name="KOU, CHENLU" userId="14e2894c-73d5-4284-a146-483177803b70" providerId="ADAL" clId="{2D2A0B7C-8B08-B746-9C2E-0767E5E36E1A}" dt="2024-06-02T12:51:10.565" v="11" actId="478"/>
          <ac:picMkLst>
            <pc:docMk/>
            <pc:sldMk cId="2154984355" sldId="317"/>
            <ac:picMk id="2" creationId="{E6A2B3F6-8FBF-BB5A-23E8-2E5120B9B644}"/>
          </ac:picMkLst>
        </pc:picChg>
      </pc:sldChg>
      <pc:sldChg chg="addSp delSp modSp add mod">
        <pc:chgData name="KOU, CHENLU" userId="14e2894c-73d5-4284-a146-483177803b70" providerId="ADAL" clId="{2D2A0B7C-8B08-B746-9C2E-0767E5E36E1A}" dt="2024-06-02T13:30:11.127" v="323" actId="1076"/>
        <pc:sldMkLst>
          <pc:docMk/>
          <pc:sldMk cId="999926273" sldId="318"/>
        </pc:sldMkLst>
        <pc:spChg chg="add mod">
          <ac:chgData name="KOU, CHENLU" userId="14e2894c-73d5-4284-a146-483177803b70" providerId="ADAL" clId="{2D2A0B7C-8B08-B746-9C2E-0767E5E36E1A}" dt="2024-06-02T13:21:36.475" v="216" actId="1076"/>
          <ac:spMkLst>
            <pc:docMk/>
            <pc:sldMk cId="999926273" sldId="318"/>
            <ac:spMk id="2" creationId="{C9E88D87-12E6-B59C-808B-9A00F88C2DDD}"/>
          </ac:spMkLst>
        </pc:spChg>
        <pc:spChg chg="add mod">
          <ac:chgData name="KOU, CHENLU" userId="14e2894c-73d5-4284-a146-483177803b70" providerId="ADAL" clId="{2D2A0B7C-8B08-B746-9C2E-0767E5E36E1A}" dt="2024-06-02T13:28:06.362" v="279" actId="1076"/>
          <ac:spMkLst>
            <pc:docMk/>
            <pc:sldMk cId="999926273" sldId="318"/>
            <ac:spMk id="6" creationId="{9A59F7AD-0671-DF8D-0165-5D2C0EDF0D14}"/>
          </ac:spMkLst>
        </pc:spChg>
        <pc:spChg chg="add mod">
          <ac:chgData name="KOU, CHENLU" userId="14e2894c-73d5-4284-a146-483177803b70" providerId="ADAL" clId="{2D2A0B7C-8B08-B746-9C2E-0767E5E36E1A}" dt="2024-06-02T13:30:11.127" v="323" actId="1076"/>
          <ac:spMkLst>
            <pc:docMk/>
            <pc:sldMk cId="999926273" sldId="318"/>
            <ac:spMk id="7" creationId="{8CF1BB7C-EBDD-6FDB-6499-2B06F07107AA}"/>
          </ac:spMkLst>
        </pc:spChg>
        <pc:graphicFrameChg chg="del">
          <ac:chgData name="KOU, CHENLU" userId="14e2894c-73d5-4284-a146-483177803b70" providerId="ADAL" clId="{2D2A0B7C-8B08-B746-9C2E-0767E5E36E1A}" dt="2024-06-02T13:21:19.693" v="214" actId="478"/>
          <ac:graphicFrameMkLst>
            <pc:docMk/>
            <pc:sldMk cId="999926273" sldId="318"/>
            <ac:graphicFrameMk id="5" creationId="{144D7EF7-9EC9-C85F-DC43-1834076D1BF9}"/>
          </ac:graphicFrameMkLst>
        </pc:graphicFrameChg>
        <pc:picChg chg="add mod">
          <ac:chgData name="KOU, CHENLU" userId="14e2894c-73d5-4284-a146-483177803b70" providerId="ADAL" clId="{2D2A0B7C-8B08-B746-9C2E-0767E5E36E1A}" dt="2024-06-02T13:28:19.500" v="283" actId="1035"/>
          <ac:picMkLst>
            <pc:docMk/>
            <pc:sldMk cId="999926273" sldId="318"/>
            <ac:picMk id="3" creationId="{E103323D-D710-1533-066A-ED075286A6DD}"/>
          </ac:picMkLst>
        </pc:picChg>
        <pc:picChg chg="add mod">
          <ac:chgData name="KOU, CHENLU" userId="14e2894c-73d5-4284-a146-483177803b70" providerId="ADAL" clId="{2D2A0B7C-8B08-B746-9C2E-0767E5E36E1A}" dt="2024-06-02T13:28:06.362" v="279" actId="1076"/>
          <ac:picMkLst>
            <pc:docMk/>
            <pc:sldMk cId="999926273" sldId="318"/>
            <ac:picMk id="4097" creationId="{D299B467-B3F8-73D2-B081-189D395FA026}"/>
          </ac:picMkLst>
        </pc:picChg>
      </pc:sldChg>
      <pc:sldChg chg="addSp delSp modSp add del mod">
        <pc:chgData name="KOU, CHENLU" userId="14e2894c-73d5-4284-a146-483177803b70" providerId="ADAL" clId="{2D2A0B7C-8B08-B746-9C2E-0767E5E36E1A}" dt="2024-06-02T13:19:22.751" v="208" actId="2696"/>
        <pc:sldMkLst>
          <pc:docMk/>
          <pc:sldMk cId="3385921010" sldId="318"/>
        </pc:sldMkLst>
        <pc:spChg chg="add mod">
          <ac:chgData name="KOU, CHENLU" userId="14e2894c-73d5-4284-a146-483177803b70" providerId="ADAL" clId="{2D2A0B7C-8B08-B746-9C2E-0767E5E36E1A}" dt="2024-06-02T13:17:57.752" v="207" actId="20577"/>
          <ac:spMkLst>
            <pc:docMk/>
            <pc:sldMk cId="3385921010" sldId="318"/>
            <ac:spMk id="2" creationId="{FCF1CE3F-53D9-F9E8-1966-090095905772}"/>
          </ac:spMkLst>
        </pc:spChg>
        <pc:graphicFrameChg chg="del">
          <ac:chgData name="KOU, CHENLU" userId="14e2894c-73d5-4284-a146-483177803b70" providerId="ADAL" clId="{2D2A0B7C-8B08-B746-9C2E-0767E5E36E1A}" dt="2024-06-02T13:11:37.530" v="75" actId="478"/>
          <ac:graphicFrameMkLst>
            <pc:docMk/>
            <pc:sldMk cId="3385921010" sldId="318"/>
            <ac:graphicFrameMk id="5" creationId="{144D7EF7-9EC9-C85F-DC43-1834076D1BF9}"/>
          </ac:graphicFrameMkLst>
        </pc:graphicFrameChg>
      </pc:sldChg>
      <pc:sldChg chg="addSp delSp modSp add mod ord">
        <pc:chgData name="KOU, CHENLU" userId="14e2894c-73d5-4284-a146-483177803b70" providerId="ADAL" clId="{2D2A0B7C-8B08-B746-9C2E-0767E5E36E1A}" dt="2024-06-03T10:32:25.253" v="935" actId="1076"/>
        <pc:sldMkLst>
          <pc:docMk/>
          <pc:sldMk cId="1277117476" sldId="319"/>
        </pc:sldMkLst>
        <pc:spChg chg="add del mod">
          <ac:chgData name="KOU, CHENLU" userId="14e2894c-73d5-4284-a146-483177803b70" providerId="ADAL" clId="{2D2A0B7C-8B08-B746-9C2E-0767E5E36E1A}" dt="2024-06-02T13:33:17.106" v="329"/>
          <ac:spMkLst>
            <pc:docMk/>
            <pc:sldMk cId="1277117476" sldId="319"/>
            <ac:spMk id="3" creationId="{38CD90D5-E113-1F9E-03F5-FF09AA948871}"/>
          </ac:spMkLst>
        </pc:spChg>
        <pc:spChg chg="add del mod">
          <ac:chgData name="KOU, CHENLU" userId="14e2894c-73d5-4284-a146-483177803b70" providerId="ADAL" clId="{2D2A0B7C-8B08-B746-9C2E-0767E5E36E1A}" dt="2024-06-03T10:29:36.694" v="901" actId="478"/>
          <ac:spMkLst>
            <pc:docMk/>
            <pc:sldMk cId="1277117476" sldId="319"/>
            <ac:spMk id="3" creationId="{DF37B09B-BE95-A297-943B-ADFBC457162D}"/>
          </ac:spMkLst>
        </pc:spChg>
        <pc:spChg chg="mod">
          <ac:chgData name="KOU, CHENLU" userId="14e2894c-73d5-4284-a146-483177803b70" providerId="ADAL" clId="{2D2A0B7C-8B08-B746-9C2E-0767E5E36E1A}" dt="2024-06-03T10:25:23.066" v="773" actId="1076"/>
          <ac:spMkLst>
            <pc:docMk/>
            <pc:sldMk cId="1277117476" sldId="319"/>
            <ac:spMk id="4" creationId="{CAFBFCB6-B7C7-069D-D5A0-3B3D926009F3}"/>
          </ac:spMkLst>
        </pc:spChg>
        <pc:spChg chg="add mod">
          <ac:chgData name="KOU, CHENLU" userId="14e2894c-73d5-4284-a146-483177803b70" providerId="ADAL" clId="{2D2A0B7C-8B08-B746-9C2E-0767E5E36E1A}" dt="2024-06-03T10:27:48.073" v="789" actId="20577"/>
          <ac:spMkLst>
            <pc:docMk/>
            <pc:sldMk cId="1277117476" sldId="319"/>
            <ac:spMk id="5" creationId="{3AB1A48C-36CA-7658-08A3-ACCB125369F6}"/>
          </ac:spMkLst>
        </pc:spChg>
        <pc:spChg chg="add mod">
          <ac:chgData name="KOU, CHENLU" userId="14e2894c-73d5-4284-a146-483177803b70" providerId="ADAL" clId="{2D2A0B7C-8B08-B746-9C2E-0767E5E36E1A}" dt="2024-06-03T10:25:54.086" v="784" actId="1076"/>
          <ac:spMkLst>
            <pc:docMk/>
            <pc:sldMk cId="1277117476" sldId="319"/>
            <ac:spMk id="7" creationId="{A701304B-604D-6FE1-3AD7-A9B8F0648A6C}"/>
          </ac:spMkLst>
        </pc:spChg>
        <pc:spChg chg="add mod">
          <ac:chgData name="KOU, CHENLU" userId="14e2894c-73d5-4284-a146-483177803b70" providerId="ADAL" clId="{2D2A0B7C-8B08-B746-9C2E-0767E5E36E1A}" dt="2024-06-03T10:29:33.040" v="900" actId="20577"/>
          <ac:spMkLst>
            <pc:docMk/>
            <pc:sldMk cId="1277117476" sldId="319"/>
            <ac:spMk id="8" creationId="{D7C5B98C-517A-5E62-09F3-D324AE5961F6}"/>
          </ac:spMkLst>
        </pc:spChg>
        <pc:spChg chg="del">
          <ac:chgData name="KOU, CHENLU" userId="14e2894c-73d5-4284-a146-483177803b70" providerId="ADAL" clId="{2D2A0B7C-8B08-B746-9C2E-0767E5E36E1A}" dt="2024-06-02T13:33:06.340" v="325" actId="478"/>
          <ac:spMkLst>
            <pc:docMk/>
            <pc:sldMk cId="1277117476" sldId="319"/>
            <ac:spMk id="9" creationId="{C52B3D51-C5A4-3989-0B1A-C14383514280}"/>
          </ac:spMkLst>
        </pc:spChg>
        <pc:spChg chg="del">
          <ac:chgData name="KOU, CHENLU" userId="14e2894c-73d5-4284-a146-483177803b70" providerId="ADAL" clId="{2D2A0B7C-8B08-B746-9C2E-0767E5E36E1A}" dt="2024-06-02T13:33:06.340" v="325" actId="478"/>
          <ac:spMkLst>
            <pc:docMk/>
            <pc:sldMk cId="1277117476" sldId="319"/>
            <ac:spMk id="10" creationId="{98B1A45F-87A6-267A-7262-F0ED87B5294D}"/>
          </ac:spMkLst>
        </pc:spChg>
        <pc:spChg chg="add mod">
          <ac:chgData name="KOU, CHENLU" userId="14e2894c-73d5-4284-a146-483177803b70" providerId="ADAL" clId="{2D2A0B7C-8B08-B746-9C2E-0767E5E36E1A}" dt="2024-06-03T10:32:25.253" v="935" actId="1076"/>
          <ac:spMkLst>
            <pc:docMk/>
            <pc:sldMk cId="1277117476" sldId="319"/>
            <ac:spMk id="12" creationId="{4B0446AF-4C5F-8341-97C2-D4450D5E28D9}"/>
          </ac:spMkLst>
        </pc:spChg>
        <pc:spChg chg="del">
          <ac:chgData name="KOU, CHENLU" userId="14e2894c-73d5-4284-a146-483177803b70" providerId="ADAL" clId="{2D2A0B7C-8B08-B746-9C2E-0767E5E36E1A}" dt="2024-06-02T13:33:06.340" v="325" actId="478"/>
          <ac:spMkLst>
            <pc:docMk/>
            <pc:sldMk cId="1277117476" sldId="319"/>
            <ac:spMk id="12" creationId="{7298C262-5FEA-2B0D-AE8C-8FBBDC44E31D}"/>
          </ac:spMkLst>
        </pc:spChg>
        <pc:spChg chg="del">
          <ac:chgData name="KOU, CHENLU" userId="14e2894c-73d5-4284-a146-483177803b70" providerId="ADAL" clId="{2D2A0B7C-8B08-B746-9C2E-0767E5E36E1A}" dt="2024-06-02T13:33:06.340" v="325" actId="478"/>
          <ac:spMkLst>
            <pc:docMk/>
            <pc:sldMk cId="1277117476" sldId="319"/>
            <ac:spMk id="13" creationId="{C84FB30A-A3A7-D3FF-E265-980BFF21D082}"/>
          </ac:spMkLst>
        </pc:spChg>
        <pc:spChg chg="del">
          <ac:chgData name="KOU, CHENLU" userId="14e2894c-73d5-4284-a146-483177803b70" providerId="ADAL" clId="{2D2A0B7C-8B08-B746-9C2E-0767E5E36E1A}" dt="2024-06-02T13:33:06.340" v="325" actId="478"/>
          <ac:spMkLst>
            <pc:docMk/>
            <pc:sldMk cId="1277117476" sldId="319"/>
            <ac:spMk id="14" creationId="{C9B61EA4-D301-61DC-FC3F-9303931975ED}"/>
          </ac:spMkLst>
        </pc:spChg>
        <pc:spChg chg="del">
          <ac:chgData name="KOU, CHENLU" userId="14e2894c-73d5-4284-a146-483177803b70" providerId="ADAL" clId="{2D2A0B7C-8B08-B746-9C2E-0767E5E36E1A}" dt="2024-06-02T13:33:06.340" v="325" actId="478"/>
          <ac:spMkLst>
            <pc:docMk/>
            <pc:sldMk cId="1277117476" sldId="319"/>
            <ac:spMk id="15" creationId="{0FA15DE6-DB95-FA40-24B4-37042C5A2C5B}"/>
          </ac:spMkLst>
        </pc:spChg>
        <pc:spChg chg="del">
          <ac:chgData name="KOU, CHENLU" userId="14e2894c-73d5-4284-a146-483177803b70" providerId="ADAL" clId="{2D2A0B7C-8B08-B746-9C2E-0767E5E36E1A}" dt="2024-06-02T13:33:06.340" v="325" actId="478"/>
          <ac:spMkLst>
            <pc:docMk/>
            <pc:sldMk cId="1277117476" sldId="319"/>
            <ac:spMk id="16" creationId="{E20F39E8-C863-4A6E-6284-676F6188755F}"/>
          </ac:spMkLst>
        </pc:spChg>
        <pc:spChg chg="del">
          <ac:chgData name="KOU, CHENLU" userId="14e2894c-73d5-4284-a146-483177803b70" providerId="ADAL" clId="{2D2A0B7C-8B08-B746-9C2E-0767E5E36E1A}" dt="2024-06-02T13:33:06.340" v="325" actId="478"/>
          <ac:spMkLst>
            <pc:docMk/>
            <pc:sldMk cId="1277117476" sldId="319"/>
            <ac:spMk id="17" creationId="{07349410-1BEF-106F-401F-0F53E9818806}"/>
          </ac:spMkLst>
        </pc:spChg>
        <pc:picChg chg="del">
          <ac:chgData name="KOU, CHENLU" userId="14e2894c-73d5-4284-a146-483177803b70" providerId="ADAL" clId="{2D2A0B7C-8B08-B746-9C2E-0767E5E36E1A}" dt="2024-06-02T13:33:18.356" v="330" actId="478"/>
          <ac:picMkLst>
            <pc:docMk/>
            <pc:sldMk cId="1277117476" sldId="319"/>
            <ac:picMk id="2" creationId="{6DE13505-AF01-B011-5CA4-B2C094CD5075}"/>
          </ac:picMkLst>
        </pc:picChg>
        <pc:picChg chg="add mod modCrop">
          <ac:chgData name="KOU, CHENLU" userId="14e2894c-73d5-4284-a146-483177803b70" providerId="ADAL" clId="{2D2A0B7C-8B08-B746-9C2E-0767E5E36E1A}" dt="2024-06-03T10:25:54.086" v="784" actId="1076"/>
          <ac:picMkLst>
            <pc:docMk/>
            <pc:sldMk cId="1277117476" sldId="319"/>
            <ac:picMk id="6" creationId="{F970AB0E-96B6-DE61-CA8A-D241DE6A6013}"/>
          </ac:picMkLst>
        </pc:picChg>
        <pc:picChg chg="del">
          <ac:chgData name="KOU, CHENLU" userId="14e2894c-73d5-4284-a146-483177803b70" providerId="ADAL" clId="{2D2A0B7C-8B08-B746-9C2E-0767E5E36E1A}" dt="2024-06-02T13:33:18.356" v="330" actId="478"/>
          <ac:picMkLst>
            <pc:docMk/>
            <pc:sldMk cId="1277117476" sldId="319"/>
            <ac:picMk id="8" creationId="{B6C8CC38-A0C0-BB7C-B9C4-4FA66EAB8F5F}"/>
          </ac:picMkLst>
        </pc:picChg>
        <pc:picChg chg="add mod">
          <ac:chgData name="KOU, CHENLU" userId="14e2894c-73d5-4284-a146-483177803b70" providerId="ADAL" clId="{2D2A0B7C-8B08-B746-9C2E-0767E5E36E1A}" dt="2024-06-03T10:32:13.540" v="934" actId="1076"/>
          <ac:picMkLst>
            <pc:docMk/>
            <pc:sldMk cId="1277117476" sldId="319"/>
            <ac:picMk id="9" creationId="{ABD1E15F-1E10-9304-95C9-561C1B048255}"/>
          </ac:picMkLst>
        </pc:picChg>
        <pc:picChg chg="add mod">
          <ac:chgData name="KOU, CHENLU" userId="14e2894c-73d5-4284-a146-483177803b70" providerId="ADAL" clId="{2D2A0B7C-8B08-B746-9C2E-0767E5E36E1A}" dt="2024-06-03T10:32:01.590" v="931" actId="1076"/>
          <ac:picMkLst>
            <pc:docMk/>
            <pc:sldMk cId="1277117476" sldId="319"/>
            <ac:picMk id="10" creationId="{A5398B71-BD03-00EA-E4EC-E5555C18F216}"/>
          </ac:picMkLst>
        </pc:picChg>
        <pc:picChg chg="del">
          <ac:chgData name="KOU, CHENLU" userId="14e2894c-73d5-4284-a146-483177803b70" providerId="ADAL" clId="{2D2A0B7C-8B08-B746-9C2E-0767E5E36E1A}" dt="2024-06-02T13:33:18.356" v="330" actId="478"/>
          <ac:picMkLst>
            <pc:docMk/>
            <pc:sldMk cId="1277117476" sldId="319"/>
            <ac:picMk id="11" creationId="{749A3F5B-D9EC-0E5F-D9DC-FF35E52E35BA}"/>
          </ac:picMkLst>
        </pc:picChg>
        <pc:picChg chg="del">
          <ac:chgData name="KOU, CHENLU" userId="14e2894c-73d5-4284-a146-483177803b70" providerId="ADAL" clId="{2D2A0B7C-8B08-B746-9C2E-0767E5E36E1A}" dt="2024-06-02T13:33:11.407" v="326" actId="478"/>
          <ac:picMkLst>
            <pc:docMk/>
            <pc:sldMk cId="1277117476" sldId="319"/>
            <ac:picMk id="20" creationId="{EB4B30C4-D72E-3D2E-7905-2881DEE4212B}"/>
          </ac:picMkLst>
        </pc:picChg>
        <pc:picChg chg="del">
          <ac:chgData name="KOU, CHENLU" userId="14e2894c-73d5-4284-a146-483177803b70" providerId="ADAL" clId="{2D2A0B7C-8B08-B746-9C2E-0767E5E36E1A}" dt="2024-06-02T13:33:06.340" v="325" actId="478"/>
          <ac:picMkLst>
            <pc:docMk/>
            <pc:sldMk cId="1277117476" sldId="319"/>
            <ac:picMk id="24" creationId="{CB547C73-8288-819C-0254-ABDC4283EE33}"/>
          </ac:picMkLst>
        </pc:picChg>
        <pc:picChg chg="del">
          <ac:chgData name="KOU, CHENLU" userId="14e2894c-73d5-4284-a146-483177803b70" providerId="ADAL" clId="{2D2A0B7C-8B08-B746-9C2E-0767E5E36E1A}" dt="2024-06-02T13:33:06.340" v="325" actId="478"/>
          <ac:picMkLst>
            <pc:docMk/>
            <pc:sldMk cId="1277117476" sldId="319"/>
            <ac:picMk id="25" creationId="{59C22B83-1600-1935-9DBB-EDEB03117C40}"/>
          </ac:picMkLst>
        </pc:picChg>
        <pc:picChg chg="del">
          <ac:chgData name="KOU, CHENLU" userId="14e2894c-73d5-4284-a146-483177803b70" providerId="ADAL" clId="{2D2A0B7C-8B08-B746-9C2E-0767E5E36E1A}" dt="2024-06-02T13:33:06.340" v="325" actId="478"/>
          <ac:picMkLst>
            <pc:docMk/>
            <pc:sldMk cId="1277117476" sldId="319"/>
            <ac:picMk id="26" creationId="{A9D6A707-7EC4-620D-4E67-04FD205128D4}"/>
          </ac:picMkLst>
        </pc:picChg>
        <pc:picChg chg="del">
          <ac:chgData name="KOU, CHENLU" userId="14e2894c-73d5-4284-a146-483177803b70" providerId="ADAL" clId="{2D2A0B7C-8B08-B746-9C2E-0767E5E36E1A}" dt="2024-06-02T13:33:06.340" v="325" actId="478"/>
          <ac:picMkLst>
            <pc:docMk/>
            <pc:sldMk cId="1277117476" sldId="319"/>
            <ac:picMk id="28" creationId="{B3241E33-900D-B8C5-A495-F902767F3566}"/>
          </ac:picMkLst>
        </pc:picChg>
      </pc:sldChg>
      <pc:sldChg chg="add del">
        <pc:chgData name="KOU, CHENLU" userId="14e2894c-73d5-4284-a146-483177803b70" providerId="ADAL" clId="{2D2A0B7C-8B08-B746-9C2E-0767E5E36E1A}" dt="2024-06-02T13:14:11.315" v="77"/>
        <pc:sldMkLst>
          <pc:docMk/>
          <pc:sldMk cId="3310894374" sldId="319"/>
        </pc:sldMkLst>
      </pc:sldChg>
      <pc:sldChg chg="ord">
        <pc:chgData name="KOU, CHENLU" userId="14e2894c-73d5-4284-a146-483177803b70" providerId="ADAL" clId="{2D2A0B7C-8B08-B746-9C2E-0767E5E36E1A}" dt="2024-06-03T10:02:54.328" v="770" actId="20578"/>
        <pc:sldMkLst>
          <pc:docMk/>
          <pc:sldMk cId="2665349312" sldId="321"/>
        </pc:sldMkLst>
      </pc:sldChg>
      <pc:sldChg chg="modSp">
        <pc:chgData name="KOU, CHENLU" userId="14e2894c-73d5-4284-a146-483177803b70" providerId="ADAL" clId="{2D2A0B7C-8B08-B746-9C2E-0767E5E36E1A}" dt="2024-06-03T11:38:05.497" v="937"/>
        <pc:sldMkLst>
          <pc:docMk/>
          <pc:sldMk cId="396444433" sldId="330"/>
        </pc:sldMkLst>
        <pc:graphicFrameChg chg="mod">
          <ac:chgData name="KOU, CHENLU" userId="14e2894c-73d5-4284-a146-483177803b70" providerId="ADAL" clId="{2D2A0B7C-8B08-B746-9C2E-0767E5E36E1A}" dt="2024-06-03T11:38:05.497" v="937"/>
          <ac:graphicFrameMkLst>
            <pc:docMk/>
            <pc:sldMk cId="396444433" sldId="330"/>
            <ac:graphicFrameMk id="6" creationId="{9B58732C-ED30-E055-3D8A-4681DBA9C305}"/>
          </ac:graphicFrameMkLst>
        </pc:graphicFrameChg>
      </pc:sldChg>
      <pc:sldChg chg="modSp mod">
        <pc:chgData name="KOU, CHENLU" userId="14e2894c-73d5-4284-a146-483177803b70" providerId="ADAL" clId="{2D2A0B7C-8B08-B746-9C2E-0767E5E36E1A}" dt="2024-06-03T13:19:01.159" v="1012" actId="27918"/>
        <pc:sldMkLst>
          <pc:docMk/>
          <pc:sldMk cId="3805571532" sldId="331"/>
        </pc:sldMkLst>
        <pc:graphicFrameChg chg="mod">
          <ac:chgData name="KOU, CHENLU" userId="14e2894c-73d5-4284-a146-483177803b70" providerId="ADAL" clId="{2D2A0B7C-8B08-B746-9C2E-0767E5E36E1A}" dt="2024-06-03T13:18:59.834" v="1011"/>
          <ac:graphicFrameMkLst>
            <pc:docMk/>
            <pc:sldMk cId="3805571532" sldId="331"/>
            <ac:graphicFrameMk id="9" creationId="{38DC63B2-2344-13EA-5D6B-BD6A2FE87196}"/>
          </ac:graphicFrameMkLst>
        </pc:graphicFrameChg>
        <pc:graphicFrameChg chg="mod">
          <ac:chgData name="KOU, CHENLU" userId="14e2894c-73d5-4284-a146-483177803b70" providerId="ADAL" clId="{2D2A0B7C-8B08-B746-9C2E-0767E5E36E1A}" dt="2024-06-03T11:40:59.948" v="969" actId="20577"/>
          <ac:graphicFrameMkLst>
            <pc:docMk/>
            <pc:sldMk cId="3805571532" sldId="331"/>
            <ac:graphicFrameMk id="10" creationId="{D77DDFE8-D067-A99E-6783-BA04924A49C2}"/>
          </ac:graphicFrameMkLst>
        </pc:graphicFrameChg>
      </pc:sldChg>
      <pc:sldChg chg="modSp">
        <pc:chgData name="KOU, CHENLU" userId="14e2894c-73d5-4284-a146-483177803b70" providerId="ADAL" clId="{2D2A0B7C-8B08-B746-9C2E-0767E5E36E1A}" dt="2024-06-03T11:41:36.292" v="1005" actId="20577"/>
        <pc:sldMkLst>
          <pc:docMk/>
          <pc:sldMk cId="1931690010" sldId="332"/>
        </pc:sldMkLst>
        <pc:graphicFrameChg chg="mod">
          <ac:chgData name="KOU, CHENLU" userId="14e2894c-73d5-4284-a146-483177803b70" providerId="ADAL" clId="{2D2A0B7C-8B08-B746-9C2E-0767E5E36E1A}" dt="2024-06-03T11:41:23.402" v="990" actId="20577"/>
          <ac:graphicFrameMkLst>
            <pc:docMk/>
            <pc:sldMk cId="1931690010" sldId="332"/>
            <ac:graphicFrameMk id="7" creationId="{A8FE5A6A-3989-325B-DC91-4CE313CEAC17}"/>
          </ac:graphicFrameMkLst>
        </pc:graphicFrameChg>
        <pc:graphicFrameChg chg="mod">
          <ac:chgData name="KOU, CHENLU" userId="14e2894c-73d5-4284-a146-483177803b70" providerId="ADAL" clId="{2D2A0B7C-8B08-B746-9C2E-0767E5E36E1A}" dt="2024-06-03T11:41:36.292" v="1005" actId="20577"/>
          <ac:graphicFrameMkLst>
            <pc:docMk/>
            <pc:sldMk cId="1931690010" sldId="332"/>
            <ac:graphicFrameMk id="11" creationId="{F4A8EFC2-254D-7382-76B9-2F284E79A136}"/>
          </ac:graphicFrameMkLst>
        </pc:graphicFrameChg>
      </pc:sldChg>
      <pc:sldChg chg="modSp mod">
        <pc:chgData name="KOU, CHENLU" userId="14e2894c-73d5-4284-a146-483177803b70" providerId="ADAL" clId="{2D2A0B7C-8B08-B746-9C2E-0767E5E36E1A}" dt="2024-06-03T12:57:25.407" v="1010" actId="20577"/>
        <pc:sldMkLst>
          <pc:docMk/>
          <pc:sldMk cId="1511024228" sldId="337"/>
        </pc:sldMkLst>
        <pc:spChg chg="mod">
          <ac:chgData name="KOU, CHENLU" userId="14e2894c-73d5-4284-a146-483177803b70" providerId="ADAL" clId="{2D2A0B7C-8B08-B746-9C2E-0767E5E36E1A}" dt="2024-06-03T12:57:25.407" v="1010" actId="20577"/>
          <ac:spMkLst>
            <pc:docMk/>
            <pc:sldMk cId="1511024228" sldId="337"/>
            <ac:spMk id="3" creationId="{94BB1C35-584B-F836-C481-1E9A9EA2C08E}"/>
          </ac:spMkLst>
        </pc:spChg>
      </pc:sldChg>
    </pc:docChg>
  </pc:docChgLst>
  <pc:docChgLst>
    <pc:chgData name="Techakul, Bhumin" userId="S::ct2123@ic.ac.uk::decb687a-fc5d-4b23-9130-e8ade795d0eb" providerId="AD" clId="Web-{58EA471B-7F54-4E3E-828E-13A6668A5EFA}"/>
    <pc:docChg chg="addSld delSld modSld">
      <pc:chgData name="Techakul, Bhumin" userId="S::ct2123@ic.ac.uk::decb687a-fc5d-4b23-9130-e8ade795d0eb" providerId="AD" clId="Web-{58EA471B-7F54-4E3E-828E-13A6668A5EFA}" dt="2024-06-02T23:09:27.215" v="124"/>
      <pc:docMkLst>
        <pc:docMk/>
      </pc:docMkLst>
      <pc:sldChg chg="addSp modSp">
        <pc:chgData name="Techakul, Bhumin" userId="S::ct2123@ic.ac.uk::decb687a-fc5d-4b23-9130-e8ade795d0eb" providerId="AD" clId="Web-{58EA471B-7F54-4E3E-828E-13A6668A5EFA}" dt="2024-06-02T23:08:57.183" v="120" actId="20577"/>
        <pc:sldMkLst>
          <pc:docMk/>
          <pc:sldMk cId="3872873617" sldId="326"/>
        </pc:sldMkLst>
        <pc:spChg chg="mod">
          <ac:chgData name="Techakul, Bhumin" userId="S::ct2123@ic.ac.uk::decb687a-fc5d-4b23-9130-e8ade795d0eb" providerId="AD" clId="Web-{58EA471B-7F54-4E3E-828E-13A6668A5EFA}" dt="2024-06-02T23:08:57.183" v="120" actId="20577"/>
          <ac:spMkLst>
            <pc:docMk/>
            <pc:sldMk cId="3872873617" sldId="326"/>
            <ac:spMk id="7" creationId="{5F2BC0F0-64D2-6237-2274-8428B5B47001}"/>
          </ac:spMkLst>
        </pc:spChg>
        <pc:graphicFrameChg chg="add mod modGraphic">
          <ac:chgData name="Techakul, Bhumin" userId="S::ct2123@ic.ac.uk::decb687a-fc5d-4b23-9130-e8ade795d0eb" providerId="AD" clId="Web-{58EA471B-7F54-4E3E-828E-13A6668A5EFA}" dt="2024-06-02T22:59:01.932" v="61" actId="1076"/>
          <ac:graphicFrameMkLst>
            <pc:docMk/>
            <pc:sldMk cId="3872873617" sldId="326"/>
            <ac:graphicFrameMk id="3" creationId="{6390ADF1-F824-AF66-2BD8-78F68C9E2A34}"/>
          </ac:graphicFrameMkLst>
        </pc:graphicFrameChg>
      </pc:sldChg>
      <pc:sldChg chg="new del">
        <pc:chgData name="Techakul, Bhumin" userId="S::ct2123@ic.ac.uk::decb687a-fc5d-4b23-9130-e8ade795d0eb" providerId="AD" clId="Web-{58EA471B-7F54-4E3E-828E-13A6668A5EFA}" dt="2024-06-02T23:09:25.902" v="123"/>
        <pc:sldMkLst>
          <pc:docMk/>
          <pc:sldMk cId="125311896" sldId="327"/>
        </pc:sldMkLst>
      </pc:sldChg>
      <pc:sldChg chg="new del">
        <pc:chgData name="Techakul, Bhumin" userId="S::ct2123@ic.ac.uk::decb687a-fc5d-4b23-9130-e8ade795d0eb" providerId="AD" clId="Web-{58EA471B-7F54-4E3E-828E-13A6668A5EFA}" dt="2024-06-02T23:09:27.215" v="124"/>
        <pc:sldMkLst>
          <pc:docMk/>
          <pc:sldMk cId="1726016936" sldId="328"/>
        </pc:sldMkLst>
      </pc:sldChg>
    </pc:docChg>
  </pc:docChgLst>
  <pc:docChgLst>
    <pc:chgData name="Zhang, Mai" userId="63a2803d-660f-4378-a9e3-e5274129137a" providerId="ADAL" clId="{248047FA-EAD2-43A9-9126-616F7B39FEAD}"/>
    <pc:docChg chg="custSel addSld modSld">
      <pc:chgData name="Zhang, Mai" userId="63a2803d-660f-4378-a9e3-e5274129137a" providerId="ADAL" clId="{248047FA-EAD2-43A9-9126-616F7B39FEAD}" dt="2024-06-02T20:02:00.135" v="368" actId="1076"/>
      <pc:docMkLst>
        <pc:docMk/>
      </pc:docMkLst>
      <pc:sldChg chg="modSp mod">
        <pc:chgData name="Zhang, Mai" userId="63a2803d-660f-4378-a9e3-e5274129137a" providerId="ADAL" clId="{248047FA-EAD2-43A9-9126-616F7B39FEAD}" dt="2024-05-31T15:22:31.442" v="108" actId="20577"/>
        <pc:sldMkLst>
          <pc:docMk/>
          <pc:sldMk cId="2240751012" sldId="310"/>
        </pc:sldMkLst>
        <pc:spChg chg="mod">
          <ac:chgData name="Zhang, Mai" userId="63a2803d-660f-4378-a9e3-e5274129137a" providerId="ADAL" clId="{248047FA-EAD2-43A9-9126-616F7B39FEAD}" dt="2024-05-31T15:22:31.442" v="108" actId="20577"/>
          <ac:spMkLst>
            <pc:docMk/>
            <pc:sldMk cId="2240751012" sldId="310"/>
            <ac:spMk id="3" creationId="{4DEB9541-D3F2-E8A2-7403-E856DCAEF45F}"/>
          </ac:spMkLst>
        </pc:spChg>
      </pc:sldChg>
      <pc:sldChg chg="modSp mod">
        <pc:chgData name="Zhang, Mai" userId="63a2803d-660f-4378-a9e3-e5274129137a" providerId="ADAL" clId="{248047FA-EAD2-43A9-9126-616F7B39FEAD}" dt="2024-05-31T15:28:47.889" v="150" actId="20577"/>
        <pc:sldMkLst>
          <pc:docMk/>
          <pc:sldMk cId="4259868524" sldId="314"/>
        </pc:sldMkLst>
        <pc:graphicFrameChg chg="mod modGraphic">
          <ac:chgData name="Zhang, Mai" userId="63a2803d-660f-4378-a9e3-e5274129137a" providerId="ADAL" clId="{248047FA-EAD2-43A9-9126-616F7B39FEAD}" dt="2024-05-31T15:28:47.889" v="150" actId="20577"/>
          <ac:graphicFrameMkLst>
            <pc:docMk/>
            <pc:sldMk cId="4259868524" sldId="314"/>
            <ac:graphicFrameMk id="5" creationId="{48D2BF57-CF8A-19B9-A398-28304DF85104}"/>
          </ac:graphicFrameMkLst>
        </pc:graphicFrameChg>
      </pc:sldChg>
      <pc:sldChg chg="modSp mod">
        <pc:chgData name="Zhang, Mai" userId="63a2803d-660f-4378-a9e3-e5274129137a" providerId="ADAL" clId="{248047FA-EAD2-43A9-9126-616F7B39FEAD}" dt="2024-06-02T19:18:35.525" v="151" actId="1076"/>
        <pc:sldMkLst>
          <pc:docMk/>
          <pc:sldMk cId="4124645342" sldId="320"/>
        </pc:sldMkLst>
        <pc:picChg chg="mod">
          <ac:chgData name="Zhang, Mai" userId="63a2803d-660f-4378-a9e3-e5274129137a" providerId="ADAL" clId="{248047FA-EAD2-43A9-9126-616F7B39FEAD}" dt="2024-06-02T19:18:35.525" v="151" actId="1076"/>
          <ac:picMkLst>
            <pc:docMk/>
            <pc:sldMk cId="4124645342" sldId="320"/>
            <ac:picMk id="7" creationId="{08397C2F-8B97-3D51-5C63-BCB4557DE2C5}"/>
          </ac:picMkLst>
        </pc:picChg>
      </pc:sldChg>
      <pc:sldChg chg="addSp delSp modSp new mod">
        <pc:chgData name="Zhang, Mai" userId="63a2803d-660f-4378-a9e3-e5274129137a" providerId="ADAL" clId="{248047FA-EAD2-43A9-9126-616F7B39FEAD}" dt="2024-06-02T20:02:00.135" v="368" actId="1076"/>
        <pc:sldMkLst>
          <pc:docMk/>
          <pc:sldMk cId="2665349312" sldId="321"/>
        </pc:sldMkLst>
        <pc:spChg chg="del">
          <ac:chgData name="Zhang, Mai" userId="63a2803d-660f-4378-a9e3-e5274129137a" providerId="ADAL" clId="{248047FA-EAD2-43A9-9126-616F7B39FEAD}" dt="2024-06-02T19:19:02.751" v="154" actId="478"/>
          <ac:spMkLst>
            <pc:docMk/>
            <pc:sldMk cId="2665349312" sldId="321"/>
            <ac:spMk id="2" creationId="{4CE68AA6-C396-D136-E01D-B04BE5C06A9A}"/>
          </ac:spMkLst>
        </pc:spChg>
        <pc:spChg chg="mod">
          <ac:chgData name="Zhang, Mai" userId="63a2803d-660f-4378-a9e3-e5274129137a" providerId="ADAL" clId="{248047FA-EAD2-43A9-9126-616F7B39FEAD}" dt="2024-06-02T19:34:14.618" v="196" actId="1076"/>
          <ac:spMkLst>
            <pc:docMk/>
            <pc:sldMk cId="2665349312" sldId="321"/>
            <ac:spMk id="3" creationId="{2E288964-136D-C058-6A9B-BB312BBCAD62}"/>
          </ac:spMkLst>
        </pc:spChg>
        <pc:spChg chg="add mod">
          <ac:chgData name="Zhang, Mai" userId="63a2803d-660f-4378-a9e3-e5274129137a" providerId="ADAL" clId="{248047FA-EAD2-43A9-9126-616F7B39FEAD}" dt="2024-06-02T19:29:27.193" v="162" actId="20577"/>
          <ac:spMkLst>
            <pc:docMk/>
            <pc:sldMk cId="2665349312" sldId="321"/>
            <ac:spMk id="4" creationId="{5DD9327B-6F79-BD3F-5B13-57F2FDEEE703}"/>
          </ac:spMkLst>
        </pc:spChg>
        <pc:spChg chg="add mod">
          <ac:chgData name="Zhang, Mai" userId="63a2803d-660f-4378-a9e3-e5274129137a" providerId="ADAL" clId="{248047FA-EAD2-43A9-9126-616F7B39FEAD}" dt="2024-06-02T19:41:38.010" v="256" actId="1076"/>
          <ac:spMkLst>
            <pc:docMk/>
            <pc:sldMk cId="2665349312" sldId="321"/>
            <ac:spMk id="7" creationId="{2D7E5B9B-024F-2DEA-7CF1-F50784C0E813}"/>
          </ac:spMkLst>
        </pc:spChg>
        <pc:spChg chg="add mod">
          <ac:chgData name="Zhang, Mai" userId="63a2803d-660f-4378-a9e3-e5274129137a" providerId="ADAL" clId="{248047FA-EAD2-43A9-9126-616F7B39FEAD}" dt="2024-06-02T19:59:56.914" v="270" actId="14100"/>
          <ac:spMkLst>
            <pc:docMk/>
            <pc:sldMk cId="2665349312" sldId="321"/>
            <ac:spMk id="8" creationId="{085571EB-39BF-E8D3-9945-C226DAC14C05}"/>
          </ac:spMkLst>
        </pc:spChg>
        <pc:spChg chg="add mod">
          <ac:chgData name="Zhang, Mai" userId="63a2803d-660f-4378-a9e3-e5274129137a" providerId="ADAL" clId="{248047FA-EAD2-43A9-9126-616F7B39FEAD}" dt="2024-06-02T20:01:57.356" v="366" actId="1076"/>
          <ac:spMkLst>
            <pc:docMk/>
            <pc:sldMk cId="2665349312" sldId="321"/>
            <ac:spMk id="11" creationId="{69C7B175-037B-8F9C-F944-D63D3ED4018E}"/>
          </ac:spMkLst>
        </pc:spChg>
        <pc:picChg chg="add mod">
          <ac:chgData name="Zhang, Mai" userId="63a2803d-660f-4378-a9e3-e5274129137a" providerId="ADAL" clId="{248047FA-EAD2-43A9-9126-616F7B39FEAD}" dt="2024-06-02T19:34:37.776" v="204" actId="1076"/>
          <ac:picMkLst>
            <pc:docMk/>
            <pc:sldMk cId="2665349312" sldId="321"/>
            <ac:picMk id="6" creationId="{A3CB6D97-5879-BFCC-316E-6B658B4B1853}"/>
          </ac:picMkLst>
        </pc:picChg>
        <pc:picChg chg="add mod">
          <ac:chgData name="Zhang, Mai" userId="63a2803d-660f-4378-a9e3-e5274129137a" providerId="ADAL" clId="{248047FA-EAD2-43A9-9126-616F7B39FEAD}" dt="2024-06-02T20:02:00.135" v="368" actId="1076"/>
          <ac:picMkLst>
            <pc:docMk/>
            <pc:sldMk cId="2665349312" sldId="321"/>
            <ac:picMk id="10" creationId="{F47B30C8-DC60-62E0-D215-4753C8274FF3}"/>
          </ac:picMkLst>
        </pc:picChg>
      </pc:sldChg>
    </pc:docChg>
  </pc:docChgLst>
  <pc:docChgLst>
    <pc:chgData name="Bassil, Mia" userId="S::mb623@ic.ac.uk::42f0a279-72ad-413c-9cd0-4aed02324d07" providerId="AD" clId="Web-{D4DF757F-A176-8BF4-E290-4A557A8E3A3F}"/>
    <pc:docChg chg="addSld delSld modSld sldOrd">
      <pc:chgData name="Bassil, Mia" userId="S::mb623@ic.ac.uk::42f0a279-72ad-413c-9cd0-4aed02324d07" providerId="AD" clId="Web-{D4DF757F-A176-8BF4-E290-4A557A8E3A3F}" dt="2024-06-02T21:50:08.085" v="506"/>
      <pc:docMkLst>
        <pc:docMk/>
      </pc:docMkLst>
      <pc:sldChg chg="modSp">
        <pc:chgData name="Bassil, Mia" userId="S::mb623@ic.ac.uk::42f0a279-72ad-413c-9cd0-4aed02324d07" providerId="AD" clId="Web-{D4DF757F-A176-8BF4-E290-4A557A8E3A3F}" dt="2024-06-02T21:50:08.085" v="506"/>
        <pc:sldMkLst>
          <pc:docMk/>
          <pc:sldMk cId="3563794230" sldId="287"/>
        </pc:sldMkLst>
        <pc:spChg chg="mod">
          <ac:chgData name="Bassil, Mia" userId="S::mb623@ic.ac.uk::42f0a279-72ad-413c-9cd0-4aed02324d07" providerId="AD" clId="Web-{D4DF757F-A176-8BF4-E290-4A557A8E3A3F}" dt="2024-06-02T21:50:08.085" v="506"/>
          <ac:spMkLst>
            <pc:docMk/>
            <pc:sldMk cId="3563794230" sldId="287"/>
            <ac:spMk id="10" creationId="{21439D6C-AB6F-ABD3-6243-85FDAB518DDB}"/>
          </ac:spMkLst>
        </pc:spChg>
        <pc:spChg chg="mod">
          <ac:chgData name="Bassil, Mia" userId="S::mb623@ic.ac.uk::42f0a279-72ad-413c-9cd0-4aed02324d07" providerId="AD" clId="Web-{D4DF757F-A176-8BF4-E290-4A557A8E3A3F}" dt="2024-06-02T20:36:07.799" v="38" actId="1076"/>
          <ac:spMkLst>
            <pc:docMk/>
            <pc:sldMk cId="3563794230" sldId="287"/>
            <ac:spMk id="68" creationId="{69847BD3-E452-9B0E-0DDD-89ECB70FFC87}"/>
          </ac:spMkLst>
        </pc:spChg>
      </pc:sldChg>
      <pc:sldChg chg="del">
        <pc:chgData name="Bassil, Mia" userId="S::mb623@ic.ac.uk::42f0a279-72ad-413c-9cd0-4aed02324d07" providerId="AD" clId="Web-{D4DF757F-A176-8BF4-E290-4A557A8E3A3F}" dt="2024-06-02T19:30:27.849" v="14"/>
        <pc:sldMkLst>
          <pc:docMk/>
          <pc:sldMk cId="4167970424" sldId="293"/>
        </pc:sldMkLst>
      </pc:sldChg>
      <pc:sldChg chg="addSp delSp modSp ord">
        <pc:chgData name="Bassil, Mia" userId="S::mb623@ic.ac.uk::42f0a279-72ad-413c-9cd0-4aed02324d07" providerId="AD" clId="Web-{D4DF757F-A176-8BF4-E290-4A557A8E3A3F}" dt="2024-06-02T20:44:58.217" v="118" actId="1076"/>
        <pc:sldMkLst>
          <pc:docMk/>
          <pc:sldMk cId="1202191718" sldId="300"/>
        </pc:sldMkLst>
        <pc:spChg chg="add mod">
          <ac:chgData name="Bassil, Mia" userId="S::mb623@ic.ac.uk::42f0a279-72ad-413c-9cd0-4aed02324d07" providerId="AD" clId="Web-{D4DF757F-A176-8BF4-E290-4A557A8E3A3F}" dt="2024-06-02T20:44:58.217" v="118" actId="1076"/>
          <ac:spMkLst>
            <pc:docMk/>
            <pc:sldMk cId="1202191718" sldId="300"/>
            <ac:spMk id="7" creationId="{0F1B7CEA-A99E-8F68-EE7D-A4538DC79ECE}"/>
          </ac:spMkLst>
        </pc:spChg>
        <pc:picChg chg="add del mod">
          <ac:chgData name="Bassil, Mia" userId="S::mb623@ic.ac.uk::42f0a279-72ad-413c-9cd0-4aed02324d07" providerId="AD" clId="Web-{D4DF757F-A176-8BF4-E290-4A557A8E3A3F}" dt="2024-06-02T20:36:54.722" v="48"/>
          <ac:picMkLst>
            <pc:docMk/>
            <pc:sldMk cId="1202191718" sldId="300"/>
            <ac:picMk id="2" creationId="{1CC39865-8889-C126-7193-6502BD4D8223}"/>
          </ac:picMkLst>
        </pc:picChg>
        <pc:picChg chg="add del mod">
          <ac:chgData name="Bassil, Mia" userId="S::mb623@ic.ac.uk::42f0a279-72ad-413c-9cd0-4aed02324d07" providerId="AD" clId="Web-{D4DF757F-A176-8BF4-E290-4A557A8E3A3F}" dt="2024-06-02T20:36:54.722" v="47"/>
          <ac:picMkLst>
            <pc:docMk/>
            <pc:sldMk cId="1202191718" sldId="300"/>
            <ac:picMk id="4" creationId="{F1600A42-44D6-7DAC-C9AD-4D888BEBB6C9}"/>
          </ac:picMkLst>
        </pc:picChg>
        <pc:picChg chg="add del mod">
          <ac:chgData name="Bassil, Mia" userId="S::mb623@ic.ac.uk::42f0a279-72ad-413c-9cd0-4aed02324d07" providerId="AD" clId="Web-{D4DF757F-A176-8BF4-E290-4A557A8E3A3F}" dt="2024-06-02T20:36:54.722" v="46"/>
          <ac:picMkLst>
            <pc:docMk/>
            <pc:sldMk cId="1202191718" sldId="300"/>
            <ac:picMk id="5" creationId="{84C47713-231D-F2E9-C815-ACEE2E9690B0}"/>
          </ac:picMkLst>
        </pc:picChg>
        <pc:picChg chg="add del mod">
          <ac:chgData name="Bassil, Mia" userId="S::mb623@ic.ac.uk::42f0a279-72ad-413c-9cd0-4aed02324d07" providerId="AD" clId="Web-{D4DF757F-A176-8BF4-E290-4A557A8E3A3F}" dt="2024-06-02T20:36:54.722" v="45"/>
          <ac:picMkLst>
            <pc:docMk/>
            <pc:sldMk cId="1202191718" sldId="300"/>
            <ac:picMk id="6" creationId="{B3914A86-F0AB-695E-90F2-DE0997F4D910}"/>
          </ac:picMkLst>
        </pc:picChg>
      </pc:sldChg>
      <pc:sldChg chg="addSp delSp modSp">
        <pc:chgData name="Bassil, Mia" userId="S::mb623@ic.ac.uk::42f0a279-72ad-413c-9cd0-4aed02324d07" providerId="AD" clId="Web-{D4DF757F-A176-8BF4-E290-4A557A8E3A3F}" dt="2024-06-02T20:45:04.076" v="119"/>
        <pc:sldMkLst>
          <pc:docMk/>
          <pc:sldMk cId="1342879461" sldId="313"/>
        </pc:sldMkLst>
        <pc:spChg chg="mod">
          <ac:chgData name="Bassil, Mia" userId="S::mb623@ic.ac.uk::42f0a279-72ad-413c-9cd0-4aed02324d07" providerId="AD" clId="Web-{D4DF757F-A176-8BF4-E290-4A557A8E3A3F}" dt="2024-06-02T20:45:04.076" v="119"/>
          <ac:spMkLst>
            <pc:docMk/>
            <pc:sldMk cId="1342879461" sldId="313"/>
            <ac:spMk id="4" creationId="{CAFBFCB6-B7C7-069D-D5A0-3B3D926009F3}"/>
          </ac:spMkLst>
        </pc:spChg>
        <pc:picChg chg="del">
          <ac:chgData name="Bassil, Mia" userId="S::mb623@ic.ac.uk::42f0a279-72ad-413c-9cd0-4aed02324d07" providerId="AD" clId="Web-{D4DF757F-A176-8BF4-E290-4A557A8E3A3F}" dt="2024-06-02T19:28:19.186" v="1"/>
          <ac:picMkLst>
            <pc:docMk/>
            <pc:sldMk cId="1342879461" sldId="313"/>
            <ac:picMk id="2" creationId="{6DE13505-AF01-B011-5CA4-B2C094CD5075}"/>
          </ac:picMkLst>
        </pc:picChg>
        <pc:picChg chg="add mod modCrop">
          <ac:chgData name="Bassil, Mia" userId="S::mb623@ic.ac.uk::42f0a279-72ad-413c-9cd0-4aed02324d07" providerId="AD" clId="Web-{D4DF757F-A176-8BF4-E290-4A557A8E3A3F}" dt="2024-06-02T19:28:48.441" v="8"/>
          <ac:picMkLst>
            <pc:docMk/>
            <pc:sldMk cId="1342879461" sldId="313"/>
            <ac:picMk id="3" creationId="{79F59EF1-7CB9-10A3-C4E9-2054420F0667}"/>
          </ac:picMkLst>
        </pc:picChg>
      </pc:sldChg>
      <pc:sldChg chg="modSp mod setBg">
        <pc:chgData name="Bassil, Mia" userId="S::mb623@ic.ac.uk::42f0a279-72ad-413c-9cd0-4aed02324d07" providerId="AD" clId="Web-{D4DF757F-A176-8BF4-E290-4A557A8E3A3F}" dt="2024-06-02T21:44:32.212" v="482"/>
        <pc:sldMkLst>
          <pc:docMk/>
          <pc:sldMk cId="3344429731" sldId="316"/>
        </pc:sldMkLst>
        <pc:spChg chg="mod">
          <ac:chgData name="Bassil, Mia" userId="S::mb623@ic.ac.uk::42f0a279-72ad-413c-9cd0-4aed02324d07" providerId="AD" clId="Web-{D4DF757F-A176-8BF4-E290-4A557A8E3A3F}" dt="2024-06-02T20:45:18.170" v="121"/>
          <ac:spMkLst>
            <pc:docMk/>
            <pc:sldMk cId="3344429731" sldId="316"/>
            <ac:spMk id="2" creationId="{42BC3137-3861-B4FC-0951-3F4AD24058BC}"/>
          </ac:spMkLst>
        </pc:spChg>
        <pc:graphicFrameChg chg="mod modGraphic">
          <ac:chgData name="Bassil, Mia" userId="S::mb623@ic.ac.uk::42f0a279-72ad-413c-9cd0-4aed02324d07" providerId="AD" clId="Web-{D4DF757F-A176-8BF4-E290-4A557A8E3A3F}" dt="2024-06-02T21:44:32.212" v="482"/>
          <ac:graphicFrameMkLst>
            <pc:docMk/>
            <pc:sldMk cId="3344429731" sldId="316"/>
            <ac:graphicFrameMk id="7" creationId="{6CF289B7-3E75-F8CB-4C08-83120622C76C}"/>
          </ac:graphicFrameMkLst>
        </pc:graphicFrameChg>
      </pc:sldChg>
      <pc:sldChg chg="modSp">
        <pc:chgData name="Bassil, Mia" userId="S::mb623@ic.ac.uk::42f0a279-72ad-413c-9cd0-4aed02324d07" providerId="AD" clId="Web-{D4DF757F-A176-8BF4-E290-4A557A8E3A3F}" dt="2024-06-02T20:44:30.701" v="113"/>
        <pc:sldMkLst>
          <pc:docMk/>
          <pc:sldMk cId="2154984355" sldId="317"/>
        </pc:sldMkLst>
        <pc:graphicFrameChg chg="mod modGraphic">
          <ac:chgData name="Bassil, Mia" userId="S::mb623@ic.ac.uk::42f0a279-72ad-413c-9cd0-4aed02324d07" providerId="AD" clId="Web-{D4DF757F-A176-8BF4-E290-4A557A8E3A3F}" dt="2024-06-02T20:44:30.701" v="113"/>
          <ac:graphicFrameMkLst>
            <pc:docMk/>
            <pc:sldMk cId="2154984355" sldId="317"/>
            <ac:graphicFrameMk id="5" creationId="{144D7EF7-9EC9-C85F-DC43-1834076D1BF9}"/>
          </ac:graphicFrameMkLst>
        </pc:graphicFrameChg>
      </pc:sldChg>
      <pc:sldChg chg="modSp">
        <pc:chgData name="Bassil, Mia" userId="S::mb623@ic.ac.uk::42f0a279-72ad-413c-9cd0-4aed02324d07" providerId="AD" clId="Web-{D4DF757F-A176-8BF4-E290-4A557A8E3A3F}" dt="2024-06-02T20:44:36.826" v="114"/>
        <pc:sldMkLst>
          <pc:docMk/>
          <pc:sldMk cId="999926273" sldId="318"/>
        </pc:sldMkLst>
        <pc:spChg chg="mod">
          <ac:chgData name="Bassil, Mia" userId="S::mb623@ic.ac.uk::42f0a279-72ad-413c-9cd0-4aed02324d07" providerId="AD" clId="Web-{D4DF757F-A176-8BF4-E290-4A557A8E3A3F}" dt="2024-06-02T20:44:36.826" v="114"/>
          <ac:spMkLst>
            <pc:docMk/>
            <pc:sldMk cId="999926273" sldId="318"/>
            <ac:spMk id="4" creationId="{CAFBFCB6-B7C7-069D-D5A0-3B3D926009F3}"/>
          </ac:spMkLst>
        </pc:spChg>
      </pc:sldChg>
      <pc:sldChg chg="delSp modSp ord">
        <pc:chgData name="Bassil, Mia" userId="S::mb623@ic.ac.uk::42f0a279-72ad-413c-9cd0-4aed02324d07" providerId="AD" clId="Web-{D4DF757F-A176-8BF4-E290-4A557A8E3A3F}" dt="2024-06-02T21:40:32.331" v="456"/>
        <pc:sldMkLst>
          <pc:docMk/>
          <pc:sldMk cId="4124645342" sldId="320"/>
        </pc:sldMkLst>
        <pc:spChg chg="mod">
          <ac:chgData name="Bassil, Mia" userId="S::mb623@ic.ac.uk::42f0a279-72ad-413c-9cd0-4aed02324d07" providerId="AD" clId="Web-{D4DF757F-A176-8BF4-E290-4A557A8E3A3F}" dt="2024-06-02T20:36:22.205" v="39" actId="1076"/>
          <ac:spMkLst>
            <pc:docMk/>
            <pc:sldMk cId="4124645342" sldId="320"/>
            <ac:spMk id="2" creationId="{61245F9C-1CF5-BABB-A40D-C0502D8725DB}"/>
          </ac:spMkLst>
        </pc:spChg>
        <pc:spChg chg="del">
          <ac:chgData name="Bassil, Mia" userId="S::mb623@ic.ac.uk::42f0a279-72ad-413c-9cd0-4aed02324d07" providerId="AD" clId="Web-{D4DF757F-A176-8BF4-E290-4A557A8E3A3F}" dt="2024-06-02T20:33:23.415" v="17"/>
          <ac:spMkLst>
            <pc:docMk/>
            <pc:sldMk cId="4124645342" sldId="320"/>
            <ac:spMk id="5" creationId="{EB1A4185-C4F9-7461-C77B-EF5243AAD104}"/>
          </ac:spMkLst>
        </pc:spChg>
        <pc:picChg chg="mod">
          <ac:chgData name="Bassil, Mia" userId="S::mb623@ic.ac.uk::42f0a279-72ad-413c-9cd0-4aed02324d07" providerId="AD" clId="Web-{D4DF757F-A176-8BF4-E290-4A557A8E3A3F}" dt="2024-06-02T20:33:27.930" v="18" actId="1076"/>
          <ac:picMkLst>
            <pc:docMk/>
            <pc:sldMk cId="4124645342" sldId="320"/>
            <ac:picMk id="7" creationId="{08397C2F-8B97-3D51-5C63-BCB4557DE2C5}"/>
          </ac:picMkLst>
        </pc:picChg>
      </pc:sldChg>
      <pc:sldChg chg="modSp">
        <pc:chgData name="Bassil, Mia" userId="S::mb623@ic.ac.uk::42f0a279-72ad-413c-9cd0-4aed02324d07" providerId="AD" clId="Web-{D4DF757F-A176-8BF4-E290-4A557A8E3A3F}" dt="2024-06-02T20:40:31.664" v="64" actId="20577"/>
        <pc:sldMkLst>
          <pc:docMk/>
          <pc:sldMk cId="2665349312" sldId="321"/>
        </pc:sldMkLst>
        <pc:spChg chg="mod">
          <ac:chgData name="Bassil, Mia" userId="S::mb623@ic.ac.uk::42f0a279-72ad-413c-9cd0-4aed02324d07" providerId="AD" clId="Web-{D4DF757F-A176-8BF4-E290-4A557A8E3A3F}" dt="2024-06-02T20:40:31.664" v="64" actId="20577"/>
          <ac:spMkLst>
            <pc:docMk/>
            <pc:sldMk cId="2665349312" sldId="321"/>
            <ac:spMk id="7" creationId="{2D7E5B9B-024F-2DEA-7CF1-F50784C0E813}"/>
          </ac:spMkLst>
        </pc:spChg>
        <pc:picChg chg="mod">
          <ac:chgData name="Bassil, Mia" userId="S::mb623@ic.ac.uk::42f0a279-72ad-413c-9cd0-4aed02324d07" providerId="AD" clId="Web-{D4DF757F-A176-8BF4-E290-4A557A8E3A3F}" dt="2024-06-02T20:40:29.367" v="63" actId="1076"/>
          <ac:picMkLst>
            <pc:docMk/>
            <pc:sldMk cId="2665349312" sldId="321"/>
            <ac:picMk id="10" creationId="{F47B30C8-DC60-62E0-D215-4753C8274FF3}"/>
          </ac:picMkLst>
        </pc:picChg>
      </pc:sldChg>
      <pc:sldChg chg="addSp delSp modSp new mod modShow">
        <pc:chgData name="Bassil, Mia" userId="S::mb623@ic.ac.uk::42f0a279-72ad-413c-9cd0-4aed02324d07" providerId="AD" clId="Web-{D4DF757F-A176-8BF4-E290-4A557A8E3A3F}" dt="2024-06-02T21:26:27.344" v="380" actId="1076"/>
        <pc:sldMkLst>
          <pc:docMk/>
          <pc:sldMk cId="346306498" sldId="322"/>
        </pc:sldMkLst>
        <pc:spChg chg="mod">
          <ac:chgData name="Bassil, Mia" userId="S::mb623@ic.ac.uk::42f0a279-72ad-413c-9cd0-4aed02324d07" providerId="AD" clId="Web-{D4DF757F-A176-8BF4-E290-4A557A8E3A3F}" dt="2024-06-02T20:45:27.061" v="122" actId="1076"/>
          <ac:spMkLst>
            <pc:docMk/>
            <pc:sldMk cId="346306498" sldId="322"/>
            <ac:spMk id="2" creationId="{62B58415-5C81-3799-C853-B04C2F5CC5F4}"/>
          </ac:spMkLst>
        </pc:spChg>
        <pc:spChg chg="del">
          <ac:chgData name="Bassil, Mia" userId="S::mb623@ic.ac.uk::42f0a279-72ad-413c-9cd0-4aed02324d07" providerId="AD" clId="Web-{D4DF757F-A176-8BF4-E290-4A557A8E3A3F}" dt="2024-06-02T20:43:36.184" v="75"/>
          <ac:spMkLst>
            <pc:docMk/>
            <pc:sldMk cId="346306498" sldId="322"/>
            <ac:spMk id="3" creationId="{ADE553F6-CD90-80AC-F68B-68FF1C786235}"/>
          </ac:spMkLst>
        </pc:spChg>
        <pc:spChg chg="add del mod">
          <ac:chgData name="Bassil, Mia" userId="S::mb623@ic.ac.uk::42f0a279-72ad-413c-9cd0-4aed02324d07" providerId="AD" clId="Web-{D4DF757F-A176-8BF4-E290-4A557A8E3A3F}" dt="2024-06-02T20:58:54.159" v="174"/>
          <ac:spMkLst>
            <pc:docMk/>
            <pc:sldMk cId="346306498" sldId="322"/>
            <ac:spMk id="6" creationId="{7869C81A-3C29-82E1-45F2-4129EA0C18AE}"/>
          </ac:spMkLst>
        </pc:spChg>
        <pc:spChg chg="add del">
          <ac:chgData name="Bassil, Mia" userId="S::mb623@ic.ac.uk::42f0a279-72ad-413c-9cd0-4aed02324d07" providerId="AD" clId="Web-{D4DF757F-A176-8BF4-E290-4A557A8E3A3F}" dt="2024-06-02T20:48:16.471" v="136"/>
          <ac:spMkLst>
            <pc:docMk/>
            <pc:sldMk cId="346306498" sldId="322"/>
            <ac:spMk id="7" creationId="{E51AC2D5-F67B-89A0-AB1B-73AAF2D0D577}"/>
          </ac:spMkLst>
        </pc:spChg>
        <pc:spChg chg="add del mod">
          <ac:chgData name="Bassil, Mia" userId="S::mb623@ic.ac.uk::42f0a279-72ad-413c-9cd0-4aed02324d07" providerId="AD" clId="Web-{D4DF757F-A176-8BF4-E290-4A557A8E3A3F}" dt="2024-06-02T20:48:19.409" v="140"/>
          <ac:spMkLst>
            <pc:docMk/>
            <pc:sldMk cId="346306498" sldId="322"/>
            <ac:spMk id="8" creationId="{A6E2E08C-0614-7409-54D2-3650E76412E2}"/>
          </ac:spMkLst>
        </pc:spChg>
        <pc:spChg chg="add mod">
          <ac:chgData name="Bassil, Mia" userId="S::mb623@ic.ac.uk::42f0a279-72ad-413c-9cd0-4aed02324d07" providerId="AD" clId="Web-{D4DF757F-A176-8BF4-E290-4A557A8E3A3F}" dt="2024-06-02T21:11:28.877" v="249" actId="1076"/>
          <ac:spMkLst>
            <pc:docMk/>
            <pc:sldMk cId="346306498" sldId="322"/>
            <ac:spMk id="9" creationId="{BC6CCAE8-F361-8ADC-642F-D561858A6628}"/>
          </ac:spMkLst>
        </pc:spChg>
        <pc:spChg chg="add mod">
          <ac:chgData name="Bassil, Mia" userId="S::mb623@ic.ac.uk::42f0a279-72ad-413c-9cd0-4aed02324d07" providerId="AD" clId="Web-{D4DF757F-A176-8BF4-E290-4A557A8E3A3F}" dt="2024-06-02T21:11:31.659" v="250" actId="1076"/>
          <ac:spMkLst>
            <pc:docMk/>
            <pc:sldMk cId="346306498" sldId="322"/>
            <ac:spMk id="10" creationId="{1D065D6D-4BE8-3FE3-25BB-4E893574496C}"/>
          </ac:spMkLst>
        </pc:spChg>
        <pc:spChg chg="add mod">
          <ac:chgData name="Bassil, Mia" userId="S::mb623@ic.ac.uk::42f0a279-72ad-413c-9cd0-4aed02324d07" providerId="AD" clId="Web-{D4DF757F-A176-8BF4-E290-4A557A8E3A3F}" dt="2024-06-02T21:11:37.596" v="251" actId="1076"/>
          <ac:spMkLst>
            <pc:docMk/>
            <pc:sldMk cId="346306498" sldId="322"/>
            <ac:spMk id="11" creationId="{DC4E09B6-4BF8-D911-19B9-EB68FCB4F002}"/>
          </ac:spMkLst>
        </pc:spChg>
        <pc:spChg chg="add del mod">
          <ac:chgData name="Bassil, Mia" userId="S::mb623@ic.ac.uk::42f0a279-72ad-413c-9cd0-4aed02324d07" providerId="AD" clId="Web-{D4DF757F-A176-8BF4-E290-4A557A8E3A3F}" dt="2024-06-02T21:22:06.760" v="348"/>
          <ac:spMkLst>
            <pc:docMk/>
            <pc:sldMk cId="346306498" sldId="322"/>
            <ac:spMk id="14" creationId="{846BEF44-8B14-C768-338C-89F98302C4A1}"/>
          </ac:spMkLst>
        </pc:spChg>
        <pc:spChg chg="add mod">
          <ac:chgData name="Bassil, Mia" userId="S::mb623@ic.ac.uk::42f0a279-72ad-413c-9cd0-4aed02324d07" providerId="AD" clId="Web-{D4DF757F-A176-8BF4-E290-4A557A8E3A3F}" dt="2024-06-02T21:16:28.278" v="302" actId="20577"/>
          <ac:spMkLst>
            <pc:docMk/>
            <pc:sldMk cId="346306498" sldId="322"/>
            <ac:spMk id="20" creationId="{21673EEE-3D01-615F-2592-08264F43BFCB}"/>
          </ac:spMkLst>
        </pc:spChg>
        <pc:spChg chg="add mod">
          <ac:chgData name="Bassil, Mia" userId="S::mb623@ic.ac.uk::42f0a279-72ad-413c-9cd0-4aed02324d07" providerId="AD" clId="Web-{D4DF757F-A176-8BF4-E290-4A557A8E3A3F}" dt="2024-06-02T21:26:27.344" v="380" actId="1076"/>
          <ac:spMkLst>
            <pc:docMk/>
            <pc:sldMk cId="346306498" sldId="322"/>
            <ac:spMk id="21" creationId="{E21AC0EF-5531-23DD-83A8-3558242AD20D}"/>
          </ac:spMkLst>
        </pc:spChg>
        <pc:graphicFrameChg chg="add del mod">
          <ac:chgData name="Bassil, Mia" userId="S::mb623@ic.ac.uk::42f0a279-72ad-413c-9cd0-4aed02324d07" providerId="AD" clId="Web-{D4DF757F-A176-8BF4-E290-4A557A8E3A3F}" dt="2024-06-02T21:18:53.302" v="322"/>
          <ac:graphicFrameMkLst>
            <pc:docMk/>
            <pc:sldMk cId="346306498" sldId="322"/>
            <ac:graphicFrameMk id="23" creationId="{AA044F94-2E18-FA8C-B85E-C6D9B479AB6B}"/>
          </ac:graphicFrameMkLst>
        </pc:graphicFrameChg>
        <pc:picChg chg="add del mod">
          <ac:chgData name="Bassil, Mia" userId="S::mb623@ic.ac.uk::42f0a279-72ad-413c-9cd0-4aed02324d07" providerId="AD" clId="Web-{D4DF757F-A176-8BF4-E290-4A557A8E3A3F}" dt="2024-06-02T20:59:16.378" v="184"/>
          <ac:picMkLst>
            <pc:docMk/>
            <pc:sldMk cId="346306498" sldId="322"/>
            <ac:picMk id="12" creationId="{BD3C2CE3-49D0-3E41-77DC-C8B28771CA9B}"/>
          </ac:picMkLst>
        </pc:picChg>
        <pc:picChg chg="add del mod modCrop">
          <ac:chgData name="Bassil, Mia" userId="S::mb623@ic.ac.uk::42f0a279-72ad-413c-9cd0-4aed02324d07" providerId="AD" clId="Web-{D4DF757F-A176-8BF4-E290-4A557A8E3A3F}" dt="2024-06-02T21:03:36.576" v="203"/>
          <ac:picMkLst>
            <pc:docMk/>
            <pc:sldMk cId="346306498" sldId="322"/>
            <ac:picMk id="13" creationId="{14853094-0B13-0B90-F3A8-7ACB67B1476B}"/>
          </ac:picMkLst>
        </pc:picChg>
        <pc:picChg chg="add del mod modCrop">
          <ac:chgData name="Bassil, Mia" userId="S::mb623@ic.ac.uk::42f0a279-72ad-413c-9cd0-4aed02324d07" providerId="AD" clId="Web-{D4DF757F-A176-8BF4-E290-4A557A8E3A3F}" dt="2024-06-02T21:04:47.734" v="209"/>
          <ac:picMkLst>
            <pc:docMk/>
            <pc:sldMk cId="346306498" sldId="322"/>
            <ac:picMk id="15" creationId="{F3B5A1F8-9538-51BB-3D16-B71B6680225A}"/>
          </ac:picMkLst>
        </pc:picChg>
        <pc:picChg chg="add del mod modCrop">
          <ac:chgData name="Bassil, Mia" userId="S::mb623@ic.ac.uk::42f0a279-72ad-413c-9cd0-4aed02324d07" providerId="AD" clId="Web-{D4DF757F-A176-8BF4-E290-4A557A8E3A3F}" dt="2024-06-02T21:07:47.678" v="215"/>
          <ac:picMkLst>
            <pc:docMk/>
            <pc:sldMk cId="346306498" sldId="322"/>
            <ac:picMk id="16" creationId="{56D4DA15-BC61-0F32-0995-DCC9D75FD169}"/>
          </ac:picMkLst>
        </pc:picChg>
        <pc:picChg chg="add del mod modCrop">
          <ac:chgData name="Bassil, Mia" userId="S::mb623@ic.ac.uk::42f0a279-72ad-413c-9cd0-4aed02324d07" providerId="AD" clId="Web-{D4DF757F-A176-8BF4-E290-4A557A8E3A3F}" dt="2024-06-02T21:10:52.921" v="243"/>
          <ac:picMkLst>
            <pc:docMk/>
            <pc:sldMk cId="346306498" sldId="322"/>
            <ac:picMk id="17" creationId="{195F3CF9-6BE9-C692-7ACB-AA52F5D8C136}"/>
          </ac:picMkLst>
        </pc:picChg>
        <pc:picChg chg="add mod modCrop">
          <ac:chgData name="Bassil, Mia" userId="S::mb623@ic.ac.uk::42f0a279-72ad-413c-9cd0-4aed02324d07" providerId="AD" clId="Web-{D4DF757F-A176-8BF4-E290-4A557A8E3A3F}" dt="2024-06-02T21:19:21.506" v="328" actId="14100"/>
          <ac:picMkLst>
            <pc:docMk/>
            <pc:sldMk cId="346306498" sldId="322"/>
            <ac:picMk id="18" creationId="{AFBAF513-85B0-D31E-BDBA-F0D5985348B3}"/>
          </ac:picMkLst>
        </pc:picChg>
        <pc:picChg chg="add del mod">
          <ac:chgData name="Bassil, Mia" userId="S::mb623@ic.ac.uk::42f0a279-72ad-413c-9cd0-4aed02324d07" providerId="AD" clId="Web-{D4DF757F-A176-8BF4-E290-4A557A8E3A3F}" dt="2024-06-02T21:14:09.787" v="268"/>
          <ac:picMkLst>
            <pc:docMk/>
            <pc:sldMk cId="346306498" sldId="322"/>
            <ac:picMk id="19" creationId="{EB55DB0D-B362-E8B8-183C-F399C54C5643}"/>
          </ac:picMkLst>
        </pc:picChg>
        <pc:picChg chg="add mod modCrop">
          <ac:chgData name="Bassil, Mia" userId="S::mb623@ic.ac.uk::42f0a279-72ad-413c-9cd0-4aed02324d07" providerId="AD" clId="Web-{D4DF757F-A176-8BF4-E290-4A557A8E3A3F}" dt="2024-06-02T21:19:27.569" v="329" actId="14100"/>
          <ac:picMkLst>
            <pc:docMk/>
            <pc:sldMk cId="346306498" sldId="322"/>
            <ac:picMk id="24" creationId="{03306ED5-4830-6D58-6418-FBE286B52519}"/>
          </ac:picMkLst>
        </pc:picChg>
        <pc:picChg chg="add mod modCrop">
          <ac:chgData name="Bassil, Mia" userId="S::mb623@ic.ac.uk::42f0a279-72ad-413c-9cd0-4aed02324d07" providerId="AD" clId="Web-{D4DF757F-A176-8BF4-E290-4A557A8E3A3F}" dt="2024-06-02T21:26:17.203" v="379" actId="1076"/>
          <ac:picMkLst>
            <pc:docMk/>
            <pc:sldMk cId="346306498" sldId="322"/>
            <ac:picMk id="25" creationId="{561E2349-F596-E84A-2C0D-734DA191A0D5}"/>
          </ac:picMkLst>
        </pc:picChg>
        <pc:cxnChg chg="add mod">
          <ac:chgData name="Bassil, Mia" userId="S::mb623@ic.ac.uk::42f0a279-72ad-413c-9cd0-4aed02324d07" providerId="AD" clId="Web-{D4DF757F-A176-8BF4-E290-4A557A8E3A3F}" dt="2024-06-02T21:12:14.332" v="257" actId="1076"/>
          <ac:cxnSpMkLst>
            <pc:docMk/>
            <pc:sldMk cId="346306498" sldId="322"/>
            <ac:cxnSpMk id="4" creationId="{E7E28B8D-A552-70D5-D9E2-61C2B6B0495C}"/>
          </ac:cxnSpMkLst>
        </pc:cxnChg>
        <pc:cxnChg chg="add mod">
          <ac:chgData name="Bassil, Mia" userId="S::mb623@ic.ac.uk::42f0a279-72ad-413c-9cd0-4aed02324d07" providerId="AD" clId="Web-{D4DF757F-A176-8BF4-E290-4A557A8E3A3F}" dt="2024-06-02T21:12:18.660" v="258" actId="1076"/>
          <ac:cxnSpMkLst>
            <pc:docMk/>
            <pc:sldMk cId="346306498" sldId="322"/>
            <ac:cxnSpMk id="5" creationId="{7A2A8500-210C-12A4-CA84-3764D965E969}"/>
          </ac:cxnSpMkLst>
        </pc:cxnChg>
      </pc:sldChg>
      <pc:sldChg chg="add del replId">
        <pc:chgData name="Bassil, Mia" userId="S::mb623@ic.ac.uk::42f0a279-72ad-413c-9cd0-4aed02324d07" providerId="AD" clId="Web-{D4DF757F-A176-8BF4-E290-4A557A8E3A3F}" dt="2024-06-02T21:15:33.667" v="290"/>
        <pc:sldMkLst>
          <pc:docMk/>
          <pc:sldMk cId="2283287796" sldId="323"/>
        </pc:sldMkLst>
      </pc:sldChg>
      <pc:sldChg chg="add del replId">
        <pc:chgData name="Bassil, Mia" userId="S::mb623@ic.ac.uk::42f0a279-72ad-413c-9cd0-4aed02324d07" providerId="AD" clId="Web-{D4DF757F-A176-8BF4-E290-4A557A8E3A3F}" dt="2024-06-02T21:12:58.848" v="263"/>
        <pc:sldMkLst>
          <pc:docMk/>
          <pc:sldMk cId="2535805973" sldId="323"/>
        </pc:sldMkLst>
      </pc:sldChg>
      <pc:sldChg chg="addSp delSp modSp add mod replId modShow">
        <pc:chgData name="Bassil, Mia" userId="S::mb623@ic.ac.uk::42f0a279-72ad-413c-9cd0-4aed02324d07" providerId="AD" clId="Web-{D4DF757F-A176-8BF4-E290-4A557A8E3A3F}" dt="2024-06-02T21:32:50.336" v="436"/>
        <pc:sldMkLst>
          <pc:docMk/>
          <pc:sldMk cId="2604808181" sldId="323"/>
        </pc:sldMkLst>
        <pc:spChg chg="mod">
          <ac:chgData name="Bassil, Mia" userId="S::mb623@ic.ac.uk::42f0a279-72ad-413c-9cd0-4aed02324d07" providerId="AD" clId="Web-{D4DF757F-A176-8BF4-E290-4A557A8E3A3F}" dt="2024-06-02T21:28:30.478" v="402" actId="20577"/>
          <ac:spMkLst>
            <pc:docMk/>
            <pc:sldMk cId="2604808181" sldId="323"/>
            <ac:spMk id="2" creationId="{62B58415-5C81-3799-C853-B04C2F5CC5F4}"/>
          </ac:spMkLst>
        </pc:spChg>
        <pc:spChg chg="mod">
          <ac:chgData name="Bassil, Mia" userId="S::mb623@ic.ac.uk::42f0a279-72ad-413c-9cd0-4aed02324d07" providerId="AD" clId="Web-{D4DF757F-A176-8BF4-E290-4A557A8E3A3F}" dt="2024-06-02T21:30:15.296" v="418" actId="20577"/>
          <ac:spMkLst>
            <pc:docMk/>
            <pc:sldMk cId="2604808181" sldId="323"/>
            <ac:spMk id="14" creationId="{846BEF44-8B14-C768-338C-89F98302C4A1}"/>
          </ac:spMkLst>
        </pc:spChg>
        <pc:spChg chg="mod">
          <ac:chgData name="Bassil, Mia" userId="S::mb623@ic.ac.uk::42f0a279-72ad-413c-9cd0-4aed02324d07" providerId="AD" clId="Web-{D4DF757F-A176-8BF4-E290-4A557A8E3A3F}" dt="2024-06-02T21:31:16.131" v="425" actId="20577"/>
          <ac:spMkLst>
            <pc:docMk/>
            <pc:sldMk cId="2604808181" sldId="323"/>
            <ac:spMk id="20" creationId="{21673EEE-3D01-615F-2592-08264F43BFCB}"/>
          </ac:spMkLst>
        </pc:spChg>
        <pc:spChg chg="mod">
          <ac:chgData name="Bassil, Mia" userId="S::mb623@ic.ac.uk::42f0a279-72ad-413c-9cd0-4aed02324d07" providerId="AD" clId="Web-{D4DF757F-A176-8BF4-E290-4A557A8E3A3F}" dt="2024-06-02T21:32:46.180" v="435" actId="20577"/>
          <ac:spMkLst>
            <pc:docMk/>
            <pc:sldMk cId="2604808181" sldId="323"/>
            <ac:spMk id="21" creationId="{E21AC0EF-5531-23DD-83A8-3558242AD20D}"/>
          </ac:spMkLst>
        </pc:spChg>
        <pc:picChg chg="add mod modCrop">
          <ac:chgData name="Bassil, Mia" userId="S::mb623@ic.ac.uk::42f0a279-72ad-413c-9cd0-4aed02324d07" providerId="AD" clId="Web-{D4DF757F-A176-8BF4-E290-4A557A8E3A3F}" dt="2024-06-02T21:29:17.951" v="408" actId="1076"/>
          <ac:picMkLst>
            <pc:docMk/>
            <pc:sldMk cId="2604808181" sldId="323"/>
            <ac:picMk id="3" creationId="{FE54D02B-0B39-1717-7FE7-3C188E3B5F01}"/>
          </ac:picMkLst>
        </pc:picChg>
        <pc:picChg chg="add mod">
          <ac:chgData name="Bassil, Mia" userId="S::mb623@ic.ac.uk::42f0a279-72ad-413c-9cd0-4aed02324d07" providerId="AD" clId="Web-{D4DF757F-A176-8BF4-E290-4A557A8E3A3F}" dt="2024-06-02T21:30:51.812" v="420" actId="1076"/>
          <ac:picMkLst>
            <pc:docMk/>
            <pc:sldMk cId="2604808181" sldId="323"/>
            <ac:picMk id="7" creationId="{6F3F25F7-B109-E919-7480-C162166E305A}"/>
          </ac:picMkLst>
        </pc:picChg>
        <pc:picChg chg="add mod modCrop">
          <ac:chgData name="Bassil, Mia" userId="S::mb623@ic.ac.uk::42f0a279-72ad-413c-9cd0-4aed02324d07" providerId="AD" clId="Web-{D4DF757F-A176-8BF4-E290-4A557A8E3A3F}" dt="2024-06-02T21:32:11.539" v="432"/>
          <ac:picMkLst>
            <pc:docMk/>
            <pc:sldMk cId="2604808181" sldId="323"/>
            <ac:picMk id="8" creationId="{C54BFE5B-C2C7-BE3D-0671-809BDB169361}"/>
          </ac:picMkLst>
        </pc:picChg>
        <pc:picChg chg="del">
          <ac:chgData name="Bassil, Mia" userId="S::mb623@ic.ac.uk::42f0a279-72ad-413c-9cd0-4aed02324d07" providerId="AD" clId="Web-{D4DF757F-A176-8BF4-E290-4A557A8E3A3F}" dt="2024-06-02T21:28:32.790" v="403"/>
          <ac:picMkLst>
            <pc:docMk/>
            <pc:sldMk cId="2604808181" sldId="323"/>
            <ac:picMk id="18" creationId="{AFBAF513-85B0-D31E-BDBA-F0D5985348B3}"/>
          </ac:picMkLst>
        </pc:picChg>
      </pc:sldChg>
      <pc:sldChg chg="add del replId">
        <pc:chgData name="Bassil, Mia" userId="S::mb623@ic.ac.uk::42f0a279-72ad-413c-9cd0-4aed02324d07" providerId="AD" clId="Web-{D4DF757F-A176-8BF4-E290-4A557A8E3A3F}" dt="2024-06-02T21:10:24.248" v="239"/>
        <pc:sldMkLst>
          <pc:docMk/>
          <pc:sldMk cId="2970068694" sldId="323"/>
        </pc:sldMkLst>
      </pc:sldChg>
      <pc:sldChg chg="add del replId">
        <pc:chgData name="Bassil, Mia" userId="S::mb623@ic.ac.uk::42f0a279-72ad-413c-9cd0-4aed02324d07" providerId="AD" clId="Web-{D4DF757F-A176-8BF4-E290-4A557A8E3A3F}" dt="2024-06-02T21:10:28.483" v="240"/>
        <pc:sldMkLst>
          <pc:docMk/>
          <pc:sldMk cId="862344880" sldId="324"/>
        </pc:sldMkLst>
      </pc:sldChg>
      <pc:sldChg chg="add del replId">
        <pc:chgData name="Bassil, Mia" userId="S::mb623@ic.ac.uk::42f0a279-72ad-413c-9cd0-4aed02324d07" providerId="AD" clId="Web-{D4DF757F-A176-8BF4-E290-4A557A8E3A3F}" dt="2024-06-02T21:13:00.661" v="264"/>
        <pc:sldMkLst>
          <pc:docMk/>
          <pc:sldMk cId="1061793754" sldId="324"/>
        </pc:sldMkLst>
      </pc:sldChg>
      <pc:sldChg chg="add del replId">
        <pc:chgData name="Bassil, Mia" userId="S::mb623@ic.ac.uk::42f0a279-72ad-413c-9cd0-4aed02324d07" providerId="AD" clId="Web-{D4DF757F-A176-8BF4-E290-4A557A8E3A3F}" dt="2024-06-02T21:15:34.761" v="291"/>
        <pc:sldMkLst>
          <pc:docMk/>
          <pc:sldMk cId="3730957603" sldId="324"/>
        </pc:sldMkLst>
      </pc:sldChg>
      <pc:sldChg chg="addSp delSp modSp add mod replId modShow">
        <pc:chgData name="Bassil, Mia" userId="S::mb623@ic.ac.uk::42f0a279-72ad-413c-9cd0-4aed02324d07" providerId="AD" clId="Web-{D4DF757F-A176-8BF4-E290-4A557A8E3A3F}" dt="2024-06-02T21:28:16.337" v="399"/>
        <pc:sldMkLst>
          <pc:docMk/>
          <pc:sldMk cId="4092007382" sldId="324"/>
        </pc:sldMkLst>
        <pc:spChg chg="mod">
          <ac:chgData name="Bassil, Mia" userId="S::mb623@ic.ac.uk::42f0a279-72ad-413c-9cd0-4aed02324d07" providerId="AD" clId="Web-{D4DF757F-A176-8BF4-E290-4A557A8E3A3F}" dt="2024-06-02T21:20:50.477" v="338" actId="20577"/>
          <ac:spMkLst>
            <pc:docMk/>
            <pc:sldMk cId="4092007382" sldId="324"/>
            <ac:spMk id="2" creationId="{62B58415-5C81-3799-C853-B04C2F5CC5F4}"/>
          </ac:spMkLst>
        </pc:spChg>
        <pc:spChg chg="mod">
          <ac:chgData name="Bassil, Mia" userId="S::mb623@ic.ac.uk::42f0a279-72ad-413c-9cd0-4aed02324d07" providerId="AD" clId="Web-{D4DF757F-A176-8BF4-E290-4A557A8E3A3F}" dt="2024-06-02T21:22:30.260" v="355" actId="1076"/>
          <ac:spMkLst>
            <pc:docMk/>
            <pc:sldMk cId="4092007382" sldId="324"/>
            <ac:spMk id="14" creationId="{846BEF44-8B14-C768-338C-89F98302C4A1}"/>
          </ac:spMkLst>
        </pc:spChg>
        <pc:spChg chg="mod">
          <ac:chgData name="Bassil, Mia" userId="S::mb623@ic.ac.uk::42f0a279-72ad-413c-9cd0-4aed02324d07" providerId="AD" clId="Web-{D4DF757F-A176-8BF4-E290-4A557A8E3A3F}" dt="2024-06-02T21:24:17.716" v="369" actId="20577"/>
          <ac:spMkLst>
            <pc:docMk/>
            <pc:sldMk cId="4092007382" sldId="324"/>
            <ac:spMk id="20" creationId="{21673EEE-3D01-615F-2592-08264F43BFCB}"/>
          </ac:spMkLst>
        </pc:spChg>
        <pc:spChg chg="mod">
          <ac:chgData name="Bassil, Mia" userId="S::mb623@ic.ac.uk::42f0a279-72ad-413c-9cd0-4aed02324d07" providerId="AD" clId="Web-{D4DF757F-A176-8BF4-E290-4A557A8E3A3F}" dt="2024-06-02T21:27:56.414" v="398" actId="1076"/>
          <ac:spMkLst>
            <pc:docMk/>
            <pc:sldMk cId="4092007382" sldId="324"/>
            <ac:spMk id="21" creationId="{E21AC0EF-5531-23DD-83A8-3558242AD20D}"/>
          </ac:spMkLst>
        </pc:spChg>
        <pc:picChg chg="add mod">
          <ac:chgData name="Bassil, Mia" userId="S::mb623@ic.ac.uk::42f0a279-72ad-413c-9cd0-4aed02324d07" providerId="AD" clId="Web-{D4DF757F-A176-8BF4-E290-4A557A8E3A3F}" dt="2024-06-02T21:23:49.543" v="364" actId="14100"/>
          <ac:picMkLst>
            <pc:docMk/>
            <pc:sldMk cId="4092007382" sldId="324"/>
            <ac:picMk id="6" creationId="{630BC5D7-E742-8EFD-7D81-0EE14CF96B34}"/>
          </ac:picMkLst>
        </pc:picChg>
        <pc:picChg chg="add mod modCrop">
          <ac:chgData name="Bassil, Mia" userId="S::mb623@ic.ac.uk::42f0a279-72ad-413c-9cd0-4aed02324d07" providerId="AD" clId="Web-{D4DF757F-A176-8BF4-E290-4A557A8E3A3F}" dt="2024-06-02T21:27:01.335" v="385" actId="1076"/>
          <ac:picMkLst>
            <pc:docMk/>
            <pc:sldMk cId="4092007382" sldId="324"/>
            <ac:picMk id="7" creationId="{8FF6032E-B73D-FA02-8259-070E37EC1CCD}"/>
          </ac:picMkLst>
        </pc:picChg>
        <pc:picChg chg="add del mod modCrop">
          <ac:chgData name="Bassil, Mia" userId="S::mb623@ic.ac.uk::42f0a279-72ad-413c-9cd0-4aed02324d07" providerId="AD" clId="Web-{D4DF757F-A176-8BF4-E290-4A557A8E3A3F}" dt="2024-06-02T21:26:38.110" v="381"/>
          <ac:picMkLst>
            <pc:docMk/>
            <pc:sldMk cId="4092007382" sldId="324"/>
            <ac:picMk id="12" creationId="{78F4BA3E-8D3C-B0BC-8A45-76A33EC287AB}"/>
          </ac:picMkLst>
        </pc:picChg>
        <pc:picChg chg="add mod">
          <ac:chgData name="Bassil, Mia" userId="S::mb623@ic.ac.uk::42f0a279-72ad-413c-9cd0-4aed02324d07" providerId="AD" clId="Web-{D4DF757F-A176-8BF4-E290-4A557A8E3A3F}" dt="2024-06-02T21:26:49.116" v="383" actId="1076"/>
          <ac:picMkLst>
            <pc:docMk/>
            <pc:sldMk cId="4092007382" sldId="324"/>
            <ac:picMk id="15" creationId="{89D93450-B624-4BD5-99DB-1B5BA526314A}"/>
          </ac:picMkLst>
        </pc:picChg>
        <pc:picChg chg="del">
          <ac:chgData name="Bassil, Mia" userId="S::mb623@ic.ac.uk::42f0a279-72ad-413c-9cd0-4aed02324d07" providerId="AD" clId="Web-{D4DF757F-A176-8BF4-E290-4A557A8E3A3F}" dt="2024-06-02T21:20:53.961" v="339"/>
          <ac:picMkLst>
            <pc:docMk/>
            <pc:sldMk cId="4092007382" sldId="324"/>
            <ac:picMk id="18" creationId="{AFBAF513-85B0-D31E-BDBA-F0D5985348B3}"/>
          </ac:picMkLst>
        </pc:picChg>
      </pc:sldChg>
      <pc:sldChg chg="modSp add replId">
        <pc:chgData name="Bassil, Mia" userId="S::mb623@ic.ac.uk::42f0a279-72ad-413c-9cd0-4aed02324d07" providerId="AD" clId="Web-{D4DF757F-A176-8BF4-E290-4A557A8E3A3F}" dt="2024-06-02T21:47:10.346" v="500" actId="14100"/>
        <pc:sldMkLst>
          <pc:docMk/>
          <pc:sldMk cId="3157962413" sldId="325"/>
        </pc:sldMkLst>
        <pc:graphicFrameChg chg="mod modGraphic">
          <ac:chgData name="Bassil, Mia" userId="S::mb623@ic.ac.uk::42f0a279-72ad-413c-9cd0-4aed02324d07" providerId="AD" clId="Web-{D4DF757F-A176-8BF4-E290-4A557A8E3A3F}" dt="2024-06-02T21:47:10.346" v="500" actId="14100"/>
          <ac:graphicFrameMkLst>
            <pc:docMk/>
            <pc:sldMk cId="3157962413" sldId="325"/>
            <ac:graphicFrameMk id="7" creationId="{6CF289B7-3E75-F8CB-4C08-83120622C76C}"/>
          </ac:graphicFrameMkLst>
        </pc:graphicFrameChg>
      </pc:sldChg>
    </pc:docChg>
  </pc:docChgLst>
  <pc:docChgLst>
    <pc:chgData name="Techakul, Bhumin" userId="S::ct2123@ic.ac.uk::decb687a-fc5d-4b23-9130-e8ade795d0eb" providerId="AD" clId="Web-{B2B9EB5F-0008-4555-90CB-6D631D7339DD}"/>
    <pc:docChg chg="addSld delSld modSld sldOrd">
      <pc:chgData name="Techakul, Bhumin" userId="S::ct2123@ic.ac.uk::decb687a-fc5d-4b23-9130-e8ade795d0eb" providerId="AD" clId="Web-{B2B9EB5F-0008-4555-90CB-6D631D7339DD}" dt="2024-06-03T11:50:02.460" v="2132"/>
      <pc:docMkLst>
        <pc:docMk/>
      </pc:docMkLst>
      <pc:sldChg chg="delSp">
        <pc:chgData name="Techakul, Bhumin" userId="S::ct2123@ic.ac.uk::decb687a-fc5d-4b23-9130-e8ade795d0eb" providerId="AD" clId="Web-{B2B9EB5F-0008-4555-90CB-6D631D7339DD}" dt="2024-06-03T11:50:02.460" v="2132"/>
        <pc:sldMkLst>
          <pc:docMk/>
          <pc:sldMk cId="3563794230" sldId="287"/>
        </pc:sldMkLst>
        <pc:picChg chg="del">
          <ac:chgData name="Techakul, Bhumin" userId="S::ct2123@ic.ac.uk::decb687a-fc5d-4b23-9130-e8ade795d0eb" providerId="AD" clId="Web-{B2B9EB5F-0008-4555-90CB-6D631D7339DD}" dt="2024-06-03T11:50:02.460" v="2132"/>
          <ac:picMkLst>
            <pc:docMk/>
            <pc:sldMk cId="3563794230" sldId="287"/>
            <ac:picMk id="114" creationId="{900D11F5-0AEA-D966-BC09-6ED48F0DE77E}"/>
          </ac:picMkLst>
        </pc:picChg>
      </pc:sldChg>
      <pc:sldChg chg="mod modShow">
        <pc:chgData name="Techakul, Bhumin" userId="S::ct2123@ic.ac.uk::decb687a-fc5d-4b23-9130-e8ade795d0eb" providerId="AD" clId="Web-{B2B9EB5F-0008-4555-90CB-6D631D7339DD}" dt="2024-06-03T10:46:29.106" v="631"/>
        <pc:sldMkLst>
          <pc:docMk/>
          <pc:sldMk cId="2240751012" sldId="310"/>
        </pc:sldMkLst>
      </pc:sldChg>
      <pc:sldChg chg="mod modShow">
        <pc:chgData name="Techakul, Bhumin" userId="S::ct2123@ic.ac.uk::decb687a-fc5d-4b23-9130-e8ade795d0eb" providerId="AD" clId="Web-{B2B9EB5F-0008-4555-90CB-6D631D7339DD}" dt="2024-06-03T10:46:33.325" v="632"/>
        <pc:sldMkLst>
          <pc:docMk/>
          <pc:sldMk cId="4259868524" sldId="314"/>
        </pc:sldMkLst>
      </pc:sldChg>
      <pc:sldChg chg="del">
        <pc:chgData name="Techakul, Bhumin" userId="S::ct2123@ic.ac.uk::decb687a-fc5d-4b23-9130-e8ade795d0eb" providerId="AD" clId="Web-{B2B9EB5F-0008-4555-90CB-6D631D7339DD}" dt="2024-06-03T11:49:31.614" v="2131"/>
        <pc:sldMkLst>
          <pc:docMk/>
          <pc:sldMk cId="3076411957" sldId="315"/>
        </pc:sldMkLst>
      </pc:sldChg>
      <pc:sldChg chg="ord">
        <pc:chgData name="Techakul, Bhumin" userId="S::ct2123@ic.ac.uk::decb687a-fc5d-4b23-9130-e8ade795d0eb" providerId="AD" clId="Web-{B2B9EB5F-0008-4555-90CB-6D631D7339DD}" dt="2024-06-03T10:39:07.889" v="419"/>
        <pc:sldMkLst>
          <pc:docMk/>
          <pc:sldMk cId="1277117476" sldId="319"/>
        </pc:sldMkLst>
      </pc:sldChg>
      <pc:sldChg chg="addSp delSp modSp modNotes">
        <pc:chgData name="Techakul, Bhumin" userId="S::ct2123@ic.ac.uk::decb687a-fc5d-4b23-9130-e8ade795d0eb" providerId="AD" clId="Web-{B2B9EB5F-0008-4555-90CB-6D631D7339DD}" dt="2024-06-03T11:04:32.656" v="1565"/>
        <pc:sldMkLst>
          <pc:docMk/>
          <pc:sldMk cId="4124645342" sldId="320"/>
        </pc:sldMkLst>
        <pc:spChg chg="add del mod">
          <ac:chgData name="Techakul, Bhumin" userId="S::ct2123@ic.ac.uk::decb687a-fc5d-4b23-9130-e8ade795d0eb" providerId="AD" clId="Web-{B2B9EB5F-0008-4555-90CB-6D631D7339DD}" dt="2024-06-03T10:24:39.471" v="129"/>
          <ac:spMkLst>
            <pc:docMk/>
            <pc:sldMk cId="4124645342" sldId="320"/>
            <ac:spMk id="3" creationId="{E7F41774-B002-D237-F341-807C33E08E02}"/>
          </ac:spMkLst>
        </pc:spChg>
        <pc:spChg chg="add mod">
          <ac:chgData name="Techakul, Bhumin" userId="S::ct2123@ic.ac.uk::decb687a-fc5d-4b23-9130-e8ade795d0eb" providerId="AD" clId="Web-{B2B9EB5F-0008-4555-90CB-6D631D7339DD}" dt="2024-06-03T10:32:25.673" v="322" actId="1076"/>
          <ac:spMkLst>
            <pc:docMk/>
            <pc:sldMk cId="4124645342" sldId="320"/>
            <ac:spMk id="5" creationId="{C451CB7C-E476-23AF-8072-B4374EF4285D}"/>
          </ac:spMkLst>
        </pc:spChg>
        <pc:picChg chg="mod">
          <ac:chgData name="Techakul, Bhumin" userId="S::ct2123@ic.ac.uk::decb687a-fc5d-4b23-9130-e8ade795d0eb" providerId="AD" clId="Web-{B2B9EB5F-0008-4555-90CB-6D631D7339DD}" dt="2024-06-03T10:32:25.658" v="321" actId="1076"/>
          <ac:picMkLst>
            <pc:docMk/>
            <pc:sldMk cId="4124645342" sldId="320"/>
            <ac:picMk id="7" creationId="{08397C2F-8B97-3D51-5C63-BCB4557DE2C5}"/>
          </ac:picMkLst>
        </pc:picChg>
      </pc:sldChg>
      <pc:sldChg chg="modNotes">
        <pc:chgData name="Techakul, Bhumin" userId="S::ct2123@ic.ac.uk::decb687a-fc5d-4b23-9130-e8ade795d0eb" providerId="AD" clId="Web-{B2B9EB5F-0008-4555-90CB-6D631D7339DD}" dt="2024-06-03T11:10:24.027" v="2093"/>
        <pc:sldMkLst>
          <pc:docMk/>
          <pc:sldMk cId="3872873617" sldId="326"/>
        </pc:sldMkLst>
      </pc:sldChg>
      <pc:sldChg chg="addSp delSp modSp modNotes">
        <pc:chgData name="Techakul, Bhumin" userId="S::ct2123@ic.ac.uk::decb687a-fc5d-4b23-9130-e8ade795d0eb" providerId="AD" clId="Web-{B2B9EB5F-0008-4555-90CB-6D631D7339DD}" dt="2024-06-03T10:55:26.811" v="961"/>
        <pc:sldMkLst>
          <pc:docMk/>
          <pc:sldMk cId="4265900648" sldId="327"/>
        </pc:sldMkLst>
        <pc:spChg chg="add mod">
          <ac:chgData name="Techakul, Bhumin" userId="S::ct2123@ic.ac.uk::decb687a-fc5d-4b23-9130-e8ade795d0eb" providerId="AD" clId="Web-{B2B9EB5F-0008-4555-90CB-6D631D7339DD}" dt="2024-06-03T10:51:32.366" v="645" actId="1076"/>
          <ac:spMkLst>
            <pc:docMk/>
            <pc:sldMk cId="4265900648" sldId="327"/>
            <ac:spMk id="3" creationId="{DACBFD63-5BF7-0762-1538-B17E18272A9E}"/>
          </ac:spMkLst>
        </pc:spChg>
        <pc:spChg chg="mod">
          <ac:chgData name="Techakul, Bhumin" userId="S::ct2123@ic.ac.uk::decb687a-fc5d-4b23-9130-e8ade795d0eb" providerId="AD" clId="Web-{B2B9EB5F-0008-4555-90CB-6D631D7339DD}" dt="2024-06-03T10:19:33.774" v="35"/>
          <ac:spMkLst>
            <pc:docMk/>
            <pc:sldMk cId="4265900648" sldId="327"/>
            <ac:spMk id="12" creationId="{211F9C3C-C65B-0044-57EC-5CE3DE3836B6}"/>
          </ac:spMkLst>
        </pc:spChg>
        <pc:spChg chg="mod">
          <ac:chgData name="Techakul, Bhumin" userId="S::ct2123@ic.ac.uk::decb687a-fc5d-4b23-9130-e8ade795d0eb" providerId="AD" clId="Web-{B2B9EB5F-0008-4555-90CB-6D631D7339DD}" dt="2024-06-03T10:19:04.601" v="32" actId="1076"/>
          <ac:spMkLst>
            <pc:docMk/>
            <pc:sldMk cId="4265900648" sldId="327"/>
            <ac:spMk id="13" creationId="{5751A718-1829-1A44-B9A6-3ED5E0FD03FB}"/>
          </ac:spMkLst>
        </pc:spChg>
        <pc:spChg chg="mod">
          <ac:chgData name="Techakul, Bhumin" userId="S::ct2123@ic.ac.uk::decb687a-fc5d-4b23-9130-e8ade795d0eb" providerId="AD" clId="Web-{B2B9EB5F-0008-4555-90CB-6D631D7339DD}" dt="2024-06-03T10:19:37.196" v="36"/>
          <ac:spMkLst>
            <pc:docMk/>
            <pc:sldMk cId="4265900648" sldId="327"/>
            <ac:spMk id="14" creationId="{D2B1BBC6-F258-9972-4B4A-F4C8D5303EBD}"/>
          </ac:spMkLst>
        </pc:spChg>
        <pc:spChg chg="mod">
          <ac:chgData name="Techakul, Bhumin" userId="S::ct2123@ic.ac.uk::decb687a-fc5d-4b23-9130-e8ade795d0eb" providerId="AD" clId="Web-{B2B9EB5F-0008-4555-90CB-6D631D7339DD}" dt="2024-06-03T10:19:21.961" v="34" actId="1076"/>
          <ac:spMkLst>
            <pc:docMk/>
            <pc:sldMk cId="4265900648" sldId="327"/>
            <ac:spMk id="15" creationId="{6436AE99-BEF2-8063-A636-A8C14E359D72}"/>
          </ac:spMkLst>
        </pc:spChg>
        <pc:spChg chg="add mod">
          <ac:chgData name="Techakul, Bhumin" userId="S::ct2123@ic.ac.uk::decb687a-fc5d-4b23-9130-e8ade795d0eb" providerId="AD" clId="Web-{B2B9EB5F-0008-4555-90CB-6D631D7339DD}" dt="2024-06-03T10:51:32.538" v="650" actId="1076"/>
          <ac:spMkLst>
            <pc:docMk/>
            <pc:sldMk cId="4265900648" sldId="327"/>
            <ac:spMk id="18" creationId="{12C0425F-767A-2B90-6470-B1D23CAE1794}"/>
          </ac:spMkLst>
        </pc:spChg>
        <pc:spChg chg="add mod">
          <ac:chgData name="Techakul, Bhumin" userId="S::ct2123@ic.ac.uk::decb687a-fc5d-4b23-9130-e8ade795d0eb" providerId="AD" clId="Web-{B2B9EB5F-0008-4555-90CB-6D631D7339DD}" dt="2024-06-03T10:51:32.569" v="651" actId="1076"/>
          <ac:spMkLst>
            <pc:docMk/>
            <pc:sldMk cId="4265900648" sldId="327"/>
            <ac:spMk id="19" creationId="{7AB643B3-6A17-0335-D16F-FE61B66E1E4B}"/>
          </ac:spMkLst>
        </pc:spChg>
        <pc:spChg chg="add del">
          <ac:chgData name="Techakul, Bhumin" userId="S::ct2123@ic.ac.uk::decb687a-fc5d-4b23-9130-e8ade795d0eb" providerId="AD" clId="Web-{B2B9EB5F-0008-4555-90CB-6D631D7339DD}" dt="2024-06-03T10:21:06.558" v="60"/>
          <ac:spMkLst>
            <pc:docMk/>
            <pc:sldMk cId="4265900648" sldId="327"/>
            <ac:spMk id="20" creationId="{14D33A78-D55A-7211-B567-D3171C6A5516}"/>
          </ac:spMkLst>
        </pc:spChg>
        <pc:spChg chg="add mod">
          <ac:chgData name="Techakul, Bhumin" userId="S::ct2123@ic.ac.uk::decb687a-fc5d-4b23-9130-e8ade795d0eb" providerId="AD" clId="Web-{B2B9EB5F-0008-4555-90CB-6D631D7339DD}" dt="2024-06-03T10:51:32.616" v="652" actId="1076"/>
          <ac:spMkLst>
            <pc:docMk/>
            <pc:sldMk cId="4265900648" sldId="327"/>
            <ac:spMk id="21" creationId="{38AEEE69-9037-4CA7-9A85-FD0CAECD61C1}"/>
          </ac:spMkLst>
        </pc:spChg>
        <pc:spChg chg="add mod">
          <ac:chgData name="Techakul, Bhumin" userId="S::ct2123@ic.ac.uk::decb687a-fc5d-4b23-9130-e8ade795d0eb" providerId="AD" clId="Web-{B2B9EB5F-0008-4555-90CB-6D631D7339DD}" dt="2024-06-03T10:51:32.647" v="653" actId="1076"/>
          <ac:spMkLst>
            <pc:docMk/>
            <pc:sldMk cId="4265900648" sldId="327"/>
            <ac:spMk id="22" creationId="{22DF8723-4DF3-69D8-7FF0-62FA2E6BC83F}"/>
          </ac:spMkLst>
        </pc:spChg>
        <pc:spChg chg="add mod">
          <ac:chgData name="Techakul, Bhumin" userId="S::ct2123@ic.ac.uk::decb687a-fc5d-4b23-9130-e8ade795d0eb" providerId="AD" clId="Web-{B2B9EB5F-0008-4555-90CB-6D631D7339DD}" dt="2024-06-03T10:51:32.694" v="654" actId="1076"/>
          <ac:spMkLst>
            <pc:docMk/>
            <pc:sldMk cId="4265900648" sldId="327"/>
            <ac:spMk id="23" creationId="{BECD8312-F6DC-A8C8-6F97-4730741AEEF7}"/>
          </ac:spMkLst>
        </pc:spChg>
        <pc:spChg chg="add mod">
          <ac:chgData name="Techakul, Bhumin" userId="S::ct2123@ic.ac.uk::decb687a-fc5d-4b23-9130-e8ade795d0eb" providerId="AD" clId="Web-{B2B9EB5F-0008-4555-90CB-6D631D7339DD}" dt="2024-06-03T10:51:32.725" v="655" actId="1076"/>
          <ac:spMkLst>
            <pc:docMk/>
            <pc:sldMk cId="4265900648" sldId="327"/>
            <ac:spMk id="24" creationId="{66D5FAB4-81A3-3B31-B56A-A0B6A0181106}"/>
          </ac:spMkLst>
        </pc:spChg>
        <pc:graphicFrameChg chg="mod modGraphic">
          <ac:chgData name="Techakul, Bhumin" userId="S::ct2123@ic.ac.uk::decb687a-fc5d-4b23-9130-e8ade795d0eb" providerId="AD" clId="Web-{B2B9EB5F-0008-4555-90CB-6D631D7339DD}" dt="2024-06-03T10:51:10.006" v="642" actId="1076"/>
          <ac:graphicFrameMkLst>
            <pc:docMk/>
            <pc:sldMk cId="4265900648" sldId="327"/>
            <ac:graphicFrameMk id="8" creationId="{8057C85B-F2FE-DD86-87A8-2A2DD996C3BC}"/>
          </ac:graphicFrameMkLst>
        </pc:graphicFrameChg>
        <pc:picChg chg="add mod">
          <ac:chgData name="Techakul, Bhumin" userId="S::ct2123@ic.ac.uk::decb687a-fc5d-4b23-9130-e8ade795d0eb" providerId="AD" clId="Web-{B2B9EB5F-0008-4555-90CB-6D631D7339DD}" dt="2024-06-03T10:51:32.397" v="646" actId="1076"/>
          <ac:picMkLst>
            <pc:docMk/>
            <pc:sldMk cId="4265900648" sldId="327"/>
            <ac:picMk id="5" creationId="{7F6B6ACB-9950-AFDE-51CC-58E72F09CF10}"/>
          </ac:picMkLst>
        </pc:picChg>
        <pc:picChg chg="add mod">
          <ac:chgData name="Techakul, Bhumin" userId="S::ct2123@ic.ac.uk::decb687a-fc5d-4b23-9130-e8ade795d0eb" providerId="AD" clId="Web-{B2B9EB5F-0008-4555-90CB-6D631D7339DD}" dt="2024-06-03T10:51:32.444" v="647" actId="1076"/>
          <ac:picMkLst>
            <pc:docMk/>
            <pc:sldMk cId="4265900648" sldId="327"/>
            <ac:picMk id="7" creationId="{CA11ACEA-B0BF-FE8A-3656-A277389A3B1D}"/>
          </ac:picMkLst>
        </pc:picChg>
        <pc:picChg chg="add del mod">
          <ac:chgData name="Techakul, Bhumin" userId="S::ct2123@ic.ac.uk::decb687a-fc5d-4b23-9130-e8ade795d0eb" providerId="AD" clId="Web-{B2B9EB5F-0008-4555-90CB-6D631D7339DD}" dt="2024-06-03T10:18:30.615" v="27"/>
          <ac:picMkLst>
            <pc:docMk/>
            <pc:sldMk cId="4265900648" sldId="327"/>
            <ac:picMk id="10" creationId="{4E7DB634-F433-CC6D-DC21-073B1F44B81C}"/>
          </ac:picMkLst>
        </pc:picChg>
        <pc:picChg chg="add mod">
          <ac:chgData name="Techakul, Bhumin" userId="S::ct2123@ic.ac.uk::decb687a-fc5d-4b23-9130-e8ade795d0eb" providerId="AD" clId="Web-{B2B9EB5F-0008-4555-90CB-6D631D7339DD}" dt="2024-06-03T10:51:32.475" v="648" actId="1076"/>
          <ac:picMkLst>
            <pc:docMk/>
            <pc:sldMk cId="4265900648" sldId="327"/>
            <ac:picMk id="16" creationId="{48697C5E-8A4A-2EF0-AFB6-80C5D8AA93BE}"/>
          </ac:picMkLst>
        </pc:picChg>
        <pc:picChg chg="add mod">
          <ac:chgData name="Techakul, Bhumin" userId="S::ct2123@ic.ac.uk::decb687a-fc5d-4b23-9130-e8ade795d0eb" providerId="AD" clId="Web-{B2B9EB5F-0008-4555-90CB-6D631D7339DD}" dt="2024-06-03T10:51:32.506" v="649" actId="1076"/>
          <ac:picMkLst>
            <pc:docMk/>
            <pc:sldMk cId="4265900648" sldId="327"/>
            <ac:picMk id="17" creationId="{22308BAF-7939-2AB9-0FA7-E5A633C57065}"/>
          </ac:picMkLst>
        </pc:picChg>
      </pc:sldChg>
      <pc:sldChg chg="addSp delSp modSp modNotes">
        <pc:chgData name="Techakul, Bhumin" userId="S::ct2123@ic.ac.uk::decb687a-fc5d-4b23-9130-e8ade795d0eb" providerId="AD" clId="Web-{B2B9EB5F-0008-4555-90CB-6D631D7339DD}" dt="2024-06-03T11:49:16.847" v="2130"/>
        <pc:sldMkLst>
          <pc:docMk/>
          <pc:sldMk cId="3947976211" sldId="329"/>
        </pc:sldMkLst>
        <pc:graphicFrameChg chg="mod modGraphic">
          <ac:chgData name="Techakul, Bhumin" userId="S::ct2123@ic.ac.uk::decb687a-fc5d-4b23-9130-e8ade795d0eb" providerId="AD" clId="Web-{B2B9EB5F-0008-4555-90CB-6D631D7339DD}" dt="2024-06-03T11:42:04.408" v="2124"/>
          <ac:graphicFrameMkLst>
            <pc:docMk/>
            <pc:sldMk cId="3947976211" sldId="329"/>
            <ac:graphicFrameMk id="8" creationId="{DF95F482-AB63-9080-0949-B80D24500C24}"/>
          </ac:graphicFrameMkLst>
        </pc:graphicFrameChg>
        <pc:graphicFrameChg chg="mod modGraphic">
          <ac:chgData name="Techakul, Bhumin" userId="S::ct2123@ic.ac.uk::decb687a-fc5d-4b23-9130-e8ade795d0eb" providerId="AD" clId="Web-{B2B9EB5F-0008-4555-90CB-6D631D7339DD}" dt="2024-06-03T11:43:40.150" v="2129"/>
          <ac:graphicFrameMkLst>
            <pc:docMk/>
            <pc:sldMk cId="3947976211" sldId="329"/>
            <ac:graphicFrameMk id="11" creationId="{2DA9EDF9-2BCE-1139-88D4-AAB88FCFC23E}"/>
          </ac:graphicFrameMkLst>
        </pc:graphicFrameChg>
        <pc:picChg chg="add del">
          <ac:chgData name="Techakul, Bhumin" userId="S::ct2123@ic.ac.uk::decb687a-fc5d-4b23-9130-e8ade795d0eb" providerId="AD" clId="Web-{B2B9EB5F-0008-4555-90CB-6D631D7339DD}" dt="2024-06-03T11:49:16.847" v="2130"/>
          <ac:picMkLst>
            <pc:docMk/>
            <pc:sldMk cId="3947976211" sldId="329"/>
            <ac:picMk id="5" creationId="{FAD93489-422B-1FC6-00B0-1786205FC70A}"/>
          </ac:picMkLst>
        </pc:picChg>
      </pc:sldChg>
      <pc:sldChg chg="addSp delSp modSp new">
        <pc:chgData name="Techakul, Bhumin" userId="S::ct2123@ic.ac.uk::decb687a-fc5d-4b23-9130-e8ade795d0eb" providerId="AD" clId="Web-{B2B9EB5F-0008-4555-90CB-6D631D7339DD}" dt="2024-06-03T10:50:18.942" v="641" actId="20577"/>
        <pc:sldMkLst>
          <pc:docMk/>
          <pc:sldMk cId="1511024228" sldId="337"/>
        </pc:sldMkLst>
        <pc:spChg chg="del">
          <ac:chgData name="Techakul, Bhumin" userId="S::ct2123@ic.ac.uk::decb687a-fc5d-4b23-9130-e8ade795d0eb" providerId="AD" clId="Web-{B2B9EB5F-0008-4555-90CB-6D631D7339DD}" dt="2024-06-03T10:44:19.399" v="593"/>
          <ac:spMkLst>
            <pc:docMk/>
            <pc:sldMk cId="1511024228" sldId="337"/>
            <ac:spMk id="2" creationId="{C413C463-CC06-1ED0-6A89-DA1147863401}"/>
          </ac:spMkLst>
        </pc:spChg>
        <pc:spChg chg="mod">
          <ac:chgData name="Techakul, Bhumin" userId="S::ct2123@ic.ac.uk::decb687a-fc5d-4b23-9130-e8ade795d0eb" providerId="AD" clId="Web-{B2B9EB5F-0008-4555-90CB-6D631D7339DD}" dt="2024-06-03T10:50:18.942" v="641" actId="20577"/>
          <ac:spMkLst>
            <pc:docMk/>
            <pc:sldMk cId="1511024228" sldId="337"/>
            <ac:spMk id="3" creationId="{94BB1C35-584B-F836-C481-1E9A9EA2C08E}"/>
          </ac:spMkLst>
        </pc:spChg>
        <pc:spChg chg="add mod">
          <ac:chgData name="Techakul, Bhumin" userId="S::ct2123@ic.ac.uk::decb687a-fc5d-4b23-9130-e8ade795d0eb" providerId="AD" clId="Web-{B2B9EB5F-0008-4555-90CB-6D631D7339DD}" dt="2024-06-03T10:44:55.791" v="615" actId="1076"/>
          <ac:spMkLst>
            <pc:docMk/>
            <pc:sldMk cId="1511024228" sldId="337"/>
            <ac:spMk id="5" creationId="{61F41108-3E12-1DDD-B521-AC7BCA60A46A}"/>
          </ac:spMkLst>
        </pc:spChg>
      </pc:sldChg>
    </pc:docChg>
  </pc:docChgLst>
  <pc:docChgLst>
    <pc:chgData name="Techakul, Bhumin" userId="S::ct2123@ic.ac.uk::decb687a-fc5d-4b23-9130-e8ade795d0eb" providerId="AD" clId="Web-{46015E40-230F-4820-AC42-104124FDF161}"/>
    <pc:docChg chg="addSld delSld modSld">
      <pc:chgData name="Techakul, Bhumin" userId="S::ct2123@ic.ac.uk::decb687a-fc5d-4b23-9130-e8ade795d0eb" providerId="AD" clId="Web-{46015E40-230F-4820-AC42-104124FDF161}" dt="2024-06-02T23:11:00.193" v="28" actId="20577"/>
      <pc:docMkLst>
        <pc:docMk/>
      </pc:docMkLst>
      <pc:sldChg chg="delSp modSp add replId">
        <pc:chgData name="Techakul, Bhumin" userId="S::ct2123@ic.ac.uk::decb687a-fc5d-4b23-9130-e8ade795d0eb" providerId="AD" clId="Web-{46015E40-230F-4820-AC42-104124FDF161}" dt="2024-06-02T23:10:40.519" v="23" actId="14100"/>
        <pc:sldMkLst>
          <pc:docMk/>
          <pc:sldMk cId="4265900648" sldId="327"/>
        </pc:sldMkLst>
        <pc:spChg chg="mod">
          <ac:chgData name="Techakul, Bhumin" userId="S::ct2123@ic.ac.uk::decb687a-fc5d-4b23-9130-e8ade795d0eb" providerId="AD" clId="Web-{46015E40-230F-4820-AC42-104124FDF161}" dt="2024-06-02T23:10:40.519" v="23" actId="14100"/>
          <ac:spMkLst>
            <pc:docMk/>
            <pc:sldMk cId="4265900648" sldId="327"/>
            <ac:spMk id="4" creationId="{CAFBFCB6-B7C7-069D-D5A0-3B3D926009F3}"/>
          </ac:spMkLst>
        </pc:spChg>
        <pc:spChg chg="del">
          <ac:chgData name="Techakul, Bhumin" userId="S::ct2123@ic.ac.uk::decb687a-fc5d-4b23-9130-e8ade795d0eb" providerId="AD" clId="Web-{46015E40-230F-4820-AC42-104124FDF161}" dt="2024-06-02T23:10:16.768" v="4"/>
          <ac:spMkLst>
            <pc:docMk/>
            <pc:sldMk cId="4265900648" sldId="327"/>
            <ac:spMk id="6" creationId="{9A59F7AD-0671-DF8D-0165-5D2C0EDF0D14}"/>
          </ac:spMkLst>
        </pc:spChg>
        <pc:spChg chg="del">
          <ac:chgData name="Techakul, Bhumin" userId="S::ct2123@ic.ac.uk::decb687a-fc5d-4b23-9130-e8ade795d0eb" providerId="AD" clId="Web-{46015E40-230F-4820-AC42-104124FDF161}" dt="2024-06-02T23:10:16.768" v="2"/>
          <ac:spMkLst>
            <pc:docMk/>
            <pc:sldMk cId="4265900648" sldId="327"/>
            <ac:spMk id="7" creationId="{8CF1BB7C-EBDD-6FDB-6499-2B06F07107AA}"/>
          </ac:spMkLst>
        </pc:spChg>
        <pc:picChg chg="del">
          <ac:chgData name="Techakul, Bhumin" userId="S::ct2123@ic.ac.uk::decb687a-fc5d-4b23-9130-e8ade795d0eb" providerId="AD" clId="Web-{46015E40-230F-4820-AC42-104124FDF161}" dt="2024-06-02T23:10:16.768" v="3"/>
          <ac:picMkLst>
            <pc:docMk/>
            <pc:sldMk cId="4265900648" sldId="327"/>
            <ac:picMk id="3" creationId="{E103323D-D710-1533-066A-ED075286A6DD}"/>
          </ac:picMkLst>
        </pc:picChg>
        <pc:picChg chg="del">
          <ac:chgData name="Techakul, Bhumin" userId="S::ct2123@ic.ac.uk::decb687a-fc5d-4b23-9130-e8ade795d0eb" providerId="AD" clId="Web-{46015E40-230F-4820-AC42-104124FDF161}" dt="2024-06-02T23:10:16.768" v="5"/>
          <ac:picMkLst>
            <pc:docMk/>
            <pc:sldMk cId="4265900648" sldId="327"/>
            <ac:picMk id="4097" creationId="{D299B467-B3F8-73D2-B081-189D395FA026}"/>
          </ac:picMkLst>
        </pc:picChg>
      </pc:sldChg>
      <pc:sldChg chg="add del replId">
        <pc:chgData name="Techakul, Bhumin" userId="S::ct2123@ic.ac.uk::decb687a-fc5d-4b23-9130-e8ade795d0eb" providerId="AD" clId="Web-{46015E40-230F-4820-AC42-104124FDF161}" dt="2024-06-02T23:10:51.145" v="25"/>
        <pc:sldMkLst>
          <pc:docMk/>
          <pc:sldMk cId="2151068009" sldId="328"/>
        </pc:sldMkLst>
      </pc:sldChg>
      <pc:sldChg chg="modSp add replId">
        <pc:chgData name="Techakul, Bhumin" userId="S::ct2123@ic.ac.uk::decb687a-fc5d-4b23-9130-e8ade795d0eb" providerId="AD" clId="Web-{46015E40-230F-4820-AC42-104124FDF161}" dt="2024-06-02T23:11:00.193" v="28" actId="20577"/>
        <pc:sldMkLst>
          <pc:docMk/>
          <pc:sldMk cId="3947976211" sldId="329"/>
        </pc:sldMkLst>
        <pc:spChg chg="mod">
          <ac:chgData name="Techakul, Bhumin" userId="S::ct2123@ic.ac.uk::decb687a-fc5d-4b23-9130-e8ade795d0eb" providerId="AD" clId="Web-{46015E40-230F-4820-AC42-104124FDF161}" dt="2024-06-02T23:11:00.193" v="28" actId="20577"/>
          <ac:spMkLst>
            <pc:docMk/>
            <pc:sldMk cId="3947976211" sldId="329"/>
            <ac:spMk id="4" creationId="{CAFBFCB6-B7C7-069D-D5A0-3B3D926009F3}"/>
          </ac:spMkLst>
        </pc:spChg>
      </pc:sldChg>
    </pc:docChg>
  </pc:docChgLst>
  <pc:docChgLst>
    <pc:chgData name="Ghaleb, Mamoun" userId="S::mg1923@ic.ac.uk::eedf5fdc-f049-48ae-a3cb-ca9da4dc0862" providerId="AD" clId="Web-{E5BA705C-193E-8689-5261-11568F81CE24}"/>
    <pc:docChg chg="addSld delSld modSld sldOrd">
      <pc:chgData name="Ghaleb, Mamoun" userId="S::mg1923@ic.ac.uk::eedf5fdc-f049-48ae-a3cb-ca9da4dc0862" providerId="AD" clId="Web-{E5BA705C-193E-8689-5261-11568F81CE24}" dt="2024-06-03T10:33:10.683" v="930" actId="1076"/>
      <pc:docMkLst>
        <pc:docMk/>
      </pc:docMkLst>
      <pc:sldChg chg="del">
        <pc:chgData name="Ghaleb, Mamoun" userId="S::mg1923@ic.ac.uk::eedf5fdc-f049-48ae-a3cb-ca9da4dc0862" providerId="AD" clId="Web-{E5BA705C-193E-8689-5261-11568F81CE24}" dt="2024-06-03T10:32:24.243" v="901"/>
        <pc:sldMkLst>
          <pc:docMk/>
          <pc:sldMk cId="4061402278" sldId="290"/>
        </pc:sldMkLst>
      </pc:sldChg>
      <pc:sldChg chg="ord">
        <pc:chgData name="Ghaleb, Mamoun" userId="S::mg1923@ic.ac.uk::eedf5fdc-f049-48ae-a3cb-ca9da4dc0862" providerId="AD" clId="Web-{E5BA705C-193E-8689-5261-11568F81CE24}" dt="2024-06-03T10:00:07.379" v="403"/>
        <pc:sldMkLst>
          <pc:docMk/>
          <pc:sldMk cId="4124645342" sldId="320"/>
        </pc:sldMkLst>
      </pc:sldChg>
      <pc:sldChg chg="addSp delSp modSp add replId delAnim">
        <pc:chgData name="Ghaleb, Mamoun" userId="S::mg1923@ic.ac.uk::eedf5fdc-f049-48ae-a3cb-ca9da4dc0862" providerId="AD" clId="Web-{E5BA705C-193E-8689-5261-11568F81CE24}" dt="2024-06-03T10:14:56.361" v="789" actId="20577"/>
        <pc:sldMkLst>
          <pc:docMk/>
          <pc:sldMk cId="396444433" sldId="330"/>
        </pc:sldMkLst>
        <pc:spChg chg="mod">
          <ac:chgData name="Ghaleb, Mamoun" userId="S::mg1923@ic.ac.uk::eedf5fdc-f049-48ae-a3cb-ca9da4dc0862" providerId="AD" clId="Web-{E5BA705C-193E-8689-5261-11568F81CE24}" dt="2024-06-03T09:32:05.956" v="29" actId="20577"/>
          <ac:spMkLst>
            <pc:docMk/>
            <pc:sldMk cId="396444433" sldId="330"/>
            <ac:spMk id="2" creationId="{61245F9C-1CF5-BABB-A40D-C0502D8725DB}"/>
          </ac:spMkLst>
        </pc:spChg>
        <pc:spChg chg="add del mod">
          <ac:chgData name="Ghaleb, Mamoun" userId="S::mg1923@ic.ac.uk::eedf5fdc-f049-48ae-a3cb-ca9da4dc0862" providerId="AD" clId="Web-{E5BA705C-193E-8689-5261-11568F81CE24}" dt="2024-06-03T09:36:57.996" v="256"/>
          <ac:spMkLst>
            <pc:docMk/>
            <pc:sldMk cId="396444433" sldId="330"/>
            <ac:spMk id="4" creationId="{64853F4D-A086-45C8-F4F1-A7B55A4E16F5}"/>
          </ac:spMkLst>
        </pc:spChg>
        <pc:graphicFrameChg chg="add mod modGraphic">
          <ac:chgData name="Ghaleb, Mamoun" userId="S::mg1923@ic.ac.uk::eedf5fdc-f049-48ae-a3cb-ca9da4dc0862" providerId="AD" clId="Web-{E5BA705C-193E-8689-5261-11568F81CE24}" dt="2024-06-03T10:14:56.361" v="789" actId="20577"/>
          <ac:graphicFrameMkLst>
            <pc:docMk/>
            <pc:sldMk cId="396444433" sldId="330"/>
            <ac:graphicFrameMk id="6" creationId="{9B58732C-ED30-E055-3D8A-4681DBA9C305}"/>
          </ac:graphicFrameMkLst>
        </pc:graphicFrameChg>
        <pc:picChg chg="add mod">
          <ac:chgData name="Ghaleb, Mamoun" userId="S::mg1923@ic.ac.uk::eedf5fdc-f049-48ae-a3cb-ca9da4dc0862" providerId="AD" clId="Web-{E5BA705C-193E-8689-5261-11568F81CE24}" dt="2024-06-03T10:13:18.495" v="697" actId="1076"/>
          <ac:picMkLst>
            <pc:docMk/>
            <pc:sldMk cId="396444433" sldId="330"/>
            <ac:picMk id="3" creationId="{0A20B089-8ED1-5EC9-B1D2-705D81200675}"/>
          </ac:picMkLst>
        </pc:picChg>
        <pc:picChg chg="del">
          <ac:chgData name="Ghaleb, Mamoun" userId="S::mg1923@ic.ac.uk::eedf5fdc-f049-48ae-a3cb-ca9da4dc0862" providerId="AD" clId="Web-{E5BA705C-193E-8689-5261-11568F81CE24}" dt="2024-06-03T09:32:10.660" v="30"/>
          <ac:picMkLst>
            <pc:docMk/>
            <pc:sldMk cId="396444433" sldId="330"/>
            <ac:picMk id="7" creationId="{08397C2F-8B97-3D51-5C63-BCB4557DE2C5}"/>
          </ac:picMkLst>
        </pc:picChg>
      </pc:sldChg>
      <pc:sldChg chg="new del">
        <pc:chgData name="Ghaleb, Mamoun" userId="S::mg1923@ic.ac.uk::eedf5fdc-f049-48ae-a3cb-ca9da4dc0862" providerId="AD" clId="Web-{E5BA705C-193E-8689-5261-11568F81CE24}" dt="2024-06-03T09:31:34.673" v="3"/>
        <pc:sldMkLst>
          <pc:docMk/>
          <pc:sldMk cId="1893122698" sldId="330"/>
        </pc:sldMkLst>
      </pc:sldChg>
      <pc:sldChg chg="new del">
        <pc:chgData name="Ghaleb, Mamoun" userId="S::mg1923@ic.ac.uk::eedf5fdc-f049-48ae-a3cb-ca9da4dc0862" providerId="AD" clId="Web-{E5BA705C-193E-8689-5261-11568F81CE24}" dt="2024-06-03T09:31:33.892" v="2"/>
        <pc:sldMkLst>
          <pc:docMk/>
          <pc:sldMk cId="2743892690" sldId="331"/>
        </pc:sldMkLst>
      </pc:sldChg>
      <pc:sldChg chg="addSp delSp modSp add replId">
        <pc:chgData name="Ghaleb, Mamoun" userId="S::mg1923@ic.ac.uk::eedf5fdc-f049-48ae-a3cb-ca9da4dc0862" providerId="AD" clId="Web-{E5BA705C-193E-8689-5261-11568F81CE24}" dt="2024-06-03T10:14:49.720" v="786" actId="20577"/>
        <pc:sldMkLst>
          <pc:docMk/>
          <pc:sldMk cId="3805571532" sldId="331"/>
        </pc:sldMkLst>
        <pc:spChg chg="mod">
          <ac:chgData name="Ghaleb, Mamoun" userId="S::mg1923@ic.ac.uk::eedf5fdc-f049-48ae-a3cb-ca9da4dc0862" providerId="AD" clId="Web-{E5BA705C-193E-8689-5261-11568F81CE24}" dt="2024-06-03T09:42:07.412" v="300" actId="20577"/>
          <ac:spMkLst>
            <pc:docMk/>
            <pc:sldMk cId="3805571532" sldId="331"/>
            <ac:spMk id="2" creationId="{61245F9C-1CF5-BABB-A40D-C0502D8725DB}"/>
          </ac:spMkLst>
        </pc:spChg>
        <pc:spChg chg="add mod">
          <ac:chgData name="Ghaleb, Mamoun" userId="S::mg1923@ic.ac.uk::eedf5fdc-f049-48ae-a3cb-ca9da4dc0862" providerId="AD" clId="Web-{E5BA705C-193E-8689-5261-11568F81CE24}" dt="2024-06-03T10:14:49.720" v="786" actId="20577"/>
          <ac:spMkLst>
            <pc:docMk/>
            <pc:sldMk cId="3805571532" sldId="331"/>
            <ac:spMk id="3" creationId="{05FFE537-305F-1F3D-98C3-8D5467B7C7B4}"/>
          </ac:spMkLst>
        </pc:spChg>
        <pc:graphicFrameChg chg="del">
          <ac:chgData name="Ghaleb, Mamoun" userId="S::mg1923@ic.ac.uk::eedf5fdc-f049-48ae-a3cb-ca9da4dc0862" providerId="AD" clId="Web-{E5BA705C-193E-8689-5261-11568F81CE24}" dt="2024-06-03T09:39:52.283" v="273"/>
          <ac:graphicFrameMkLst>
            <pc:docMk/>
            <pc:sldMk cId="3805571532" sldId="331"/>
            <ac:graphicFrameMk id="6" creationId="{9B58732C-ED30-E055-3D8A-4681DBA9C305}"/>
          </ac:graphicFrameMkLst>
        </pc:graphicFrameChg>
        <pc:graphicFrameChg chg="add mod">
          <ac:chgData name="Ghaleb, Mamoun" userId="S::mg1923@ic.ac.uk::eedf5fdc-f049-48ae-a3cb-ca9da4dc0862" providerId="AD" clId="Web-{E5BA705C-193E-8689-5261-11568F81CE24}" dt="2024-06-03T09:41:13.708" v="288" actId="1076"/>
          <ac:graphicFrameMkLst>
            <pc:docMk/>
            <pc:sldMk cId="3805571532" sldId="331"/>
            <ac:graphicFrameMk id="9" creationId="{38DC63B2-2344-13EA-5D6B-BD6A2FE87196}"/>
          </ac:graphicFrameMkLst>
        </pc:graphicFrameChg>
        <pc:graphicFrameChg chg="add mod">
          <ac:chgData name="Ghaleb, Mamoun" userId="S::mg1923@ic.ac.uk::eedf5fdc-f049-48ae-a3cb-ca9da4dc0862" providerId="AD" clId="Web-{E5BA705C-193E-8689-5261-11568F81CE24}" dt="2024-06-03T09:41:25.458" v="291" actId="1076"/>
          <ac:graphicFrameMkLst>
            <pc:docMk/>
            <pc:sldMk cId="3805571532" sldId="331"/>
            <ac:graphicFrameMk id="10" creationId="{D77DDFE8-D067-A99E-6783-BA04924A49C2}"/>
          </ac:graphicFrameMkLst>
        </pc:graphicFrameChg>
        <pc:graphicFrameChg chg="add del">
          <ac:chgData name="Ghaleb, Mamoun" userId="S::mg1923@ic.ac.uk::eedf5fdc-f049-48ae-a3cb-ca9da4dc0862" providerId="AD" clId="Web-{E5BA705C-193E-8689-5261-11568F81CE24}" dt="2024-06-03T09:43:55.478" v="326"/>
          <ac:graphicFrameMkLst>
            <pc:docMk/>
            <pc:sldMk cId="3805571532" sldId="331"/>
            <ac:graphicFrameMk id="11" creationId="{70122FE0-36AB-84CC-2BA4-EC20DF6CF080}"/>
          </ac:graphicFrameMkLst>
        </pc:graphicFrameChg>
        <pc:picChg chg="del">
          <ac:chgData name="Ghaleb, Mamoun" userId="S::mg1923@ic.ac.uk::eedf5fdc-f049-48ae-a3cb-ca9da4dc0862" providerId="AD" clId="Web-{E5BA705C-193E-8689-5261-11568F81CE24}" dt="2024-06-03T09:39:49.955" v="272"/>
          <ac:picMkLst>
            <pc:docMk/>
            <pc:sldMk cId="3805571532" sldId="331"/>
            <ac:picMk id="3" creationId="{0A20B089-8ED1-5EC9-B1D2-705D81200675}"/>
          </ac:picMkLst>
        </pc:picChg>
      </pc:sldChg>
      <pc:sldChg chg="addSp delSp modSp add replId">
        <pc:chgData name="Ghaleb, Mamoun" userId="S::mg1923@ic.ac.uk::eedf5fdc-f049-48ae-a3cb-ca9da4dc0862" providerId="AD" clId="Web-{E5BA705C-193E-8689-5261-11568F81CE24}" dt="2024-06-03T10:15:23.503" v="794" actId="20577"/>
        <pc:sldMkLst>
          <pc:docMk/>
          <pc:sldMk cId="1931690010" sldId="332"/>
        </pc:sldMkLst>
        <pc:spChg chg="add mod">
          <ac:chgData name="Ghaleb, Mamoun" userId="S::mg1923@ic.ac.uk::eedf5fdc-f049-48ae-a3cb-ca9da4dc0862" providerId="AD" clId="Web-{E5BA705C-193E-8689-5261-11568F81CE24}" dt="2024-06-03T10:15:23.503" v="794" actId="20577"/>
          <ac:spMkLst>
            <pc:docMk/>
            <pc:sldMk cId="1931690010" sldId="332"/>
            <ac:spMk id="4" creationId="{4C39ACB0-804E-7B52-27F5-799F5081A3F1}"/>
          </ac:spMkLst>
        </pc:spChg>
        <pc:graphicFrameChg chg="add del mod">
          <ac:chgData name="Ghaleb, Mamoun" userId="S::mg1923@ic.ac.uk::eedf5fdc-f049-48ae-a3cb-ca9da4dc0862" providerId="AD" clId="Web-{E5BA705C-193E-8689-5261-11568F81CE24}" dt="2024-06-03T09:42:55.039" v="315"/>
          <ac:graphicFrameMkLst>
            <pc:docMk/>
            <pc:sldMk cId="1931690010" sldId="332"/>
            <ac:graphicFrameMk id="3" creationId="{13D15C0F-5984-329F-27EB-9FF4C093243C}"/>
          </ac:graphicFrameMkLst>
        </pc:graphicFrameChg>
        <pc:graphicFrameChg chg="add del">
          <ac:chgData name="Ghaleb, Mamoun" userId="S::mg1923@ic.ac.uk::eedf5fdc-f049-48ae-a3cb-ca9da4dc0862" providerId="AD" clId="Web-{E5BA705C-193E-8689-5261-11568F81CE24}" dt="2024-06-03T09:43:23.055" v="317"/>
          <ac:graphicFrameMkLst>
            <pc:docMk/>
            <pc:sldMk cId="1931690010" sldId="332"/>
            <ac:graphicFrameMk id="5" creationId="{5D5576B8-B967-B234-9251-40C039608990}"/>
          </ac:graphicFrameMkLst>
        </pc:graphicFrameChg>
        <pc:graphicFrameChg chg="add mod">
          <ac:chgData name="Ghaleb, Mamoun" userId="S::mg1923@ic.ac.uk::eedf5fdc-f049-48ae-a3cb-ca9da4dc0862" providerId="AD" clId="Web-{E5BA705C-193E-8689-5261-11568F81CE24}" dt="2024-06-03T09:43:43.962" v="324" actId="14100"/>
          <ac:graphicFrameMkLst>
            <pc:docMk/>
            <pc:sldMk cId="1931690010" sldId="332"/>
            <ac:graphicFrameMk id="7" creationId="{A8FE5A6A-3989-325B-DC91-4CE313CEAC17}"/>
          </ac:graphicFrameMkLst>
        </pc:graphicFrameChg>
        <pc:graphicFrameChg chg="add del">
          <ac:chgData name="Ghaleb, Mamoun" userId="S::mg1923@ic.ac.uk::eedf5fdc-f049-48ae-a3cb-ca9da4dc0862" providerId="AD" clId="Web-{E5BA705C-193E-8689-5261-11568F81CE24}" dt="2024-06-03T09:43:23.055" v="319"/>
          <ac:graphicFrameMkLst>
            <pc:docMk/>
            <pc:sldMk cId="1931690010" sldId="332"/>
            <ac:graphicFrameMk id="9" creationId="{38DC63B2-2344-13EA-5D6B-BD6A2FE87196}"/>
          </ac:graphicFrameMkLst>
        </pc:graphicFrameChg>
        <pc:graphicFrameChg chg="del">
          <ac:chgData name="Ghaleb, Mamoun" userId="S::mg1923@ic.ac.uk::eedf5fdc-f049-48ae-a3cb-ca9da4dc0862" providerId="AD" clId="Web-{E5BA705C-193E-8689-5261-11568F81CE24}" dt="2024-06-03T09:43:23.055" v="318"/>
          <ac:graphicFrameMkLst>
            <pc:docMk/>
            <pc:sldMk cId="1931690010" sldId="332"/>
            <ac:graphicFrameMk id="10" creationId="{D77DDFE8-D067-A99E-6783-BA04924A49C2}"/>
          </ac:graphicFrameMkLst>
        </pc:graphicFrameChg>
        <pc:graphicFrameChg chg="add mod">
          <ac:chgData name="Ghaleb, Mamoun" userId="S::mg1923@ic.ac.uk::eedf5fdc-f049-48ae-a3cb-ca9da4dc0862" providerId="AD" clId="Web-{E5BA705C-193E-8689-5261-11568F81CE24}" dt="2024-06-03T09:44:08.869" v="332" actId="14100"/>
          <ac:graphicFrameMkLst>
            <pc:docMk/>
            <pc:sldMk cId="1931690010" sldId="332"/>
            <ac:graphicFrameMk id="11" creationId="{F4A8EFC2-254D-7382-76B9-2F284E79A136}"/>
          </ac:graphicFrameMkLst>
        </pc:graphicFrameChg>
      </pc:sldChg>
      <pc:sldChg chg="addSp delSp modSp add replId">
        <pc:chgData name="Ghaleb, Mamoun" userId="S::mg1923@ic.ac.uk::eedf5fdc-f049-48ae-a3cb-ca9da4dc0862" providerId="AD" clId="Web-{E5BA705C-193E-8689-5261-11568F81CE24}" dt="2024-06-03T10:17:09.729" v="871" actId="20577"/>
        <pc:sldMkLst>
          <pc:docMk/>
          <pc:sldMk cId="1554585827" sldId="333"/>
        </pc:sldMkLst>
        <pc:spChg chg="mod">
          <ac:chgData name="Ghaleb, Mamoun" userId="S::mg1923@ic.ac.uk::eedf5fdc-f049-48ae-a3cb-ca9da4dc0862" providerId="AD" clId="Web-{E5BA705C-193E-8689-5261-11568F81CE24}" dt="2024-06-03T09:55:52.644" v="353" actId="20577"/>
          <ac:spMkLst>
            <pc:docMk/>
            <pc:sldMk cId="1554585827" sldId="333"/>
            <ac:spMk id="2" creationId="{61245F9C-1CF5-BABB-A40D-C0502D8725DB}"/>
          </ac:spMkLst>
        </pc:spChg>
        <pc:spChg chg="add mod">
          <ac:chgData name="Ghaleb, Mamoun" userId="S::mg1923@ic.ac.uk::eedf5fdc-f049-48ae-a3cb-ca9da4dc0862" providerId="AD" clId="Web-{E5BA705C-193E-8689-5261-11568F81CE24}" dt="2024-06-03T10:17:09.729" v="871" actId="20577"/>
          <ac:spMkLst>
            <pc:docMk/>
            <pc:sldMk cId="1554585827" sldId="333"/>
            <ac:spMk id="8" creationId="{4F4424CA-9276-F88A-C7D3-8A6996EC3E34}"/>
          </ac:spMkLst>
        </pc:spChg>
        <pc:graphicFrameChg chg="del">
          <ac:chgData name="Ghaleb, Mamoun" userId="S::mg1923@ic.ac.uk::eedf5fdc-f049-48ae-a3cb-ca9da4dc0862" providerId="AD" clId="Web-{E5BA705C-193E-8689-5261-11568F81CE24}" dt="2024-06-03T09:56:03.176" v="355"/>
          <ac:graphicFrameMkLst>
            <pc:docMk/>
            <pc:sldMk cId="1554585827" sldId="333"/>
            <ac:graphicFrameMk id="7" creationId="{A8FE5A6A-3989-325B-DC91-4CE313CEAC17}"/>
          </ac:graphicFrameMkLst>
        </pc:graphicFrameChg>
        <pc:graphicFrameChg chg="del">
          <ac:chgData name="Ghaleb, Mamoun" userId="S::mg1923@ic.ac.uk::eedf5fdc-f049-48ae-a3cb-ca9da4dc0862" providerId="AD" clId="Web-{E5BA705C-193E-8689-5261-11568F81CE24}" dt="2024-06-03T09:56:26.302" v="362"/>
          <ac:graphicFrameMkLst>
            <pc:docMk/>
            <pc:sldMk cId="1554585827" sldId="333"/>
            <ac:graphicFrameMk id="11" creationId="{F4A8EFC2-254D-7382-76B9-2F284E79A136}"/>
          </ac:graphicFrameMkLst>
        </pc:graphicFrameChg>
        <pc:picChg chg="add mod">
          <ac:chgData name="Ghaleb, Mamoun" userId="S::mg1923@ic.ac.uk::eedf5fdc-f049-48ae-a3cb-ca9da4dc0862" providerId="AD" clId="Web-{E5BA705C-193E-8689-5261-11568F81CE24}" dt="2024-06-03T10:00:57.820" v="404" actId="14100"/>
          <ac:picMkLst>
            <pc:docMk/>
            <pc:sldMk cId="1554585827" sldId="333"/>
            <ac:picMk id="3" creationId="{9A1B2B0E-8536-D362-5830-EAE52E23D793}"/>
          </ac:picMkLst>
        </pc:picChg>
        <pc:picChg chg="add del mod">
          <ac:chgData name="Ghaleb, Mamoun" userId="S::mg1923@ic.ac.uk::eedf5fdc-f049-48ae-a3cb-ca9da4dc0862" providerId="AD" clId="Web-{E5BA705C-193E-8689-5261-11568F81CE24}" dt="2024-06-03T09:59:03.500" v="392"/>
          <ac:picMkLst>
            <pc:docMk/>
            <pc:sldMk cId="1554585827" sldId="333"/>
            <ac:picMk id="4" creationId="{7560CB22-8B6C-A892-6EC9-8FF49A4A5A02}"/>
          </ac:picMkLst>
        </pc:picChg>
        <pc:picChg chg="add mod">
          <ac:chgData name="Ghaleb, Mamoun" userId="S::mg1923@ic.ac.uk::eedf5fdc-f049-48ae-a3cb-ca9da4dc0862" providerId="AD" clId="Web-{E5BA705C-193E-8689-5261-11568F81CE24}" dt="2024-06-03T09:59:14.813" v="397" actId="14100"/>
          <ac:picMkLst>
            <pc:docMk/>
            <pc:sldMk cId="1554585827" sldId="333"/>
            <ac:picMk id="5" creationId="{87A2C3F6-AEA5-661C-C3AC-E87F0265C869}"/>
          </ac:picMkLst>
        </pc:picChg>
      </pc:sldChg>
      <pc:sldChg chg="addSp delSp modSp add replId">
        <pc:chgData name="Ghaleb, Mamoun" userId="S::mg1923@ic.ac.uk::eedf5fdc-f049-48ae-a3cb-ca9da4dc0862" providerId="AD" clId="Web-{E5BA705C-193E-8689-5261-11568F81CE24}" dt="2024-06-03T10:17:15.542" v="872"/>
        <pc:sldMkLst>
          <pc:docMk/>
          <pc:sldMk cId="3048708826" sldId="334"/>
        </pc:sldMkLst>
        <pc:spChg chg="add">
          <ac:chgData name="Ghaleb, Mamoun" userId="S::mg1923@ic.ac.uk::eedf5fdc-f049-48ae-a3cb-ca9da4dc0862" providerId="AD" clId="Web-{E5BA705C-193E-8689-5261-11568F81CE24}" dt="2024-06-03T10:17:15.542" v="872"/>
          <ac:spMkLst>
            <pc:docMk/>
            <pc:sldMk cId="3048708826" sldId="334"/>
            <ac:spMk id="11" creationId="{7FB37359-0DC1-5C29-DEEA-C94E8AFDC7ED}"/>
          </ac:spMkLst>
        </pc:spChg>
        <pc:picChg chg="del">
          <ac:chgData name="Ghaleb, Mamoun" userId="S::mg1923@ic.ac.uk::eedf5fdc-f049-48ae-a3cb-ca9da4dc0862" providerId="AD" clId="Web-{E5BA705C-193E-8689-5261-11568F81CE24}" dt="2024-06-03T09:56:57.382" v="370"/>
          <ac:picMkLst>
            <pc:docMk/>
            <pc:sldMk cId="3048708826" sldId="334"/>
            <ac:picMk id="3" creationId="{9A1B2B0E-8536-D362-5830-EAE52E23D793}"/>
          </ac:picMkLst>
        </pc:picChg>
        <pc:picChg chg="del">
          <ac:chgData name="Ghaleb, Mamoun" userId="S::mg1923@ic.ac.uk::eedf5fdc-f049-48ae-a3cb-ca9da4dc0862" providerId="AD" clId="Web-{E5BA705C-193E-8689-5261-11568F81CE24}" dt="2024-06-03T09:57:52.949" v="385"/>
          <ac:picMkLst>
            <pc:docMk/>
            <pc:sldMk cId="3048708826" sldId="334"/>
            <ac:picMk id="4" creationId="{7560CB22-8B6C-A892-6EC9-8FF49A4A5A02}"/>
          </ac:picMkLst>
        </pc:picChg>
        <pc:picChg chg="add del mod">
          <ac:chgData name="Ghaleb, Mamoun" userId="S::mg1923@ic.ac.uk::eedf5fdc-f049-48ae-a3cb-ca9da4dc0862" providerId="AD" clId="Web-{E5BA705C-193E-8689-5261-11568F81CE24}" dt="2024-06-03T09:57:07.055" v="373"/>
          <ac:picMkLst>
            <pc:docMk/>
            <pc:sldMk cId="3048708826" sldId="334"/>
            <ac:picMk id="5" creationId="{B970796B-1ECB-CBA9-8182-C967A307DA18}"/>
          </ac:picMkLst>
        </pc:picChg>
        <pc:picChg chg="add del mod">
          <ac:chgData name="Ghaleb, Mamoun" userId="S::mg1923@ic.ac.uk::eedf5fdc-f049-48ae-a3cb-ca9da4dc0862" providerId="AD" clId="Web-{E5BA705C-193E-8689-5261-11568F81CE24}" dt="2024-06-03T09:59:22.173" v="398"/>
          <ac:picMkLst>
            <pc:docMk/>
            <pc:sldMk cId="3048708826" sldId="334"/>
            <ac:picMk id="6" creationId="{2F8A574C-9849-F464-555E-883C85549318}"/>
          </ac:picMkLst>
        </pc:picChg>
        <pc:picChg chg="add mod">
          <ac:chgData name="Ghaleb, Mamoun" userId="S::mg1923@ic.ac.uk::eedf5fdc-f049-48ae-a3cb-ca9da4dc0862" providerId="AD" clId="Web-{E5BA705C-193E-8689-5261-11568F81CE24}" dt="2024-06-03T09:58:03.465" v="390" actId="1076"/>
          <ac:picMkLst>
            <pc:docMk/>
            <pc:sldMk cId="3048708826" sldId="334"/>
            <ac:picMk id="8" creationId="{0532F431-0F30-BC15-371B-831D5DC8E902}"/>
          </ac:picMkLst>
        </pc:picChg>
        <pc:picChg chg="add mod">
          <ac:chgData name="Ghaleb, Mamoun" userId="S::mg1923@ic.ac.uk::eedf5fdc-f049-48ae-a3cb-ca9da4dc0862" providerId="AD" clId="Web-{E5BA705C-193E-8689-5261-11568F81CE24}" dt="2024-06-03T09:59:41.378" v="402" actId="1076"/>
          <ac:picMkLst>
            <pc:docMk/>
            <pc:sldMk cId="3048708826" sldId="334"/>
            <ac:picMk id="9" creationId="{0AED5D01-ED11-9313-7332-C2D60C97571F}"/>
          </ac:picMkLst>
        </pc:picChg>
      </pc:sldChg>
      <pc:sldChg chg="addSp delSp modSp add mod replId setBg">
        <pc:chgData name="Ghaleb, Mamoun" userId="S::mg1923@ic.ac.uk::eedf5fdc-f049-48ae-a3cb-ca9da4dc0862" providerId="AD" clId="Web-{E5BA705C-193E-8689-5261-11568F81CE24}" dt="2024-06-03T10:20:50.228" v="890" actId="20577"/>
        <pc:sldMkLst>
          <pc:docMk/>
          <pc:sldMk cId="1040837745" sldId="335"/>
        </pc:sldMkLst>
        <pc:spChg chg="mod">
          <ac:chgData name="Ghaleb, Mamoun" userId="S::mg1923@ic.ac.uk::eedf5fdc-f049-48ae-a3cb-ca9da4dc0862" providerId="AD" clId="Web-{E5BA705C-193E-8689-5261-11568F81CE24}" dt="2024-06-03T10:09:11.322" v="672"/>
          <ac:spMkLst>
            <pc:docMk/>
            <pc:sldMk cId="1040837745" sldId="335"/>
            <ac:spMk id="2" creationId="{61245F9C-1CF5-BABB-A40D-C0502D8725DB}"/>
          </ac:spMkLst>
        </pc:spChg>
        <pc:spChg chg="add del mod">
          <ac:chgData name="Ghaleb, Mamoun" userId="S::mg1923@ic.ac.uk::eedf5fdc-f049-48ae-a3cb-ca9da4dc0862" providerId="AD" clId="Web-{E5BA705C-193E-8689-5261-11568F81CE24}" dt="2024-06-03T10:09:11.322" v="672"/>
          <ac:spMkLst>
            <pc:docMk/>
            <pc:sldMk cId="1040837745" sldId="335"/>
            <ac:spMk id="3" creationId="{08CF5A82-D399-92FC-C683-BEC4FB6B5C07}"/>
          </ac:spMkLst>
        </pc:spChg>
        <pc:spChg chg="add del">
          <ac:chgData name="Ghaleb, Mamoun" userId="S::mg1923@ic.ac.uk::eedf5fdc-f049-48ae-a3cb-ca9da4dc0862" providerId="AD" clId="Web-{E5BA705C-193E-8689-5261-11568F81CE24}" dt="2024-06-03T10:09:25.385" v="674"/>
          <ac:spMkLst>
            <pc:docMk/>
            <pc:sldMk cId="1040837745" sldId="335"/>
            <ac:spMk id="6" creationId="{BACC6370-2D7E-4714-9D71-7542949D7D5D}"/>
          </ac:spMkLst>
        </pc:spChg>
        <pc:spChg chg="add del">
          <ac:chgData name="Ghaleb, Mamoun" userId="S::mg1923@ic.ac.uk::eedf5fdc-f049-48ae-a3cb-ca9da4dc0862" providerId="AD" clId="Web-{E5BA705C-193E-8689-5261-11568F81CE24}" dt="2024-06-03T10:09:25.385" v="674"/>
          <ac:spMkLst>
            <pc:docMk/>
            <pc:sldMk cId="1040837745" sldId="335"/>
            <ac:spMk id="11" creationId="{F68B3F68-107C-434F-AA38-110D5EA91B85}"/>
          </ac:spMkLst>
        </pc:spChg>
        <pc:spChg chg="add del">
          <ac:chgData name="Ghaleb, Mamoun" userId="S::mg1923@ic.ac.uk::eedf5fdc-f049-48ae-a3cb-ca9da4dc0862" providerId="AD" clId="Web-{E5BA705C-193E-8689-5261-11568F81CE24}" dt="2024-06-03T10:09:25.385" v="674"/>
          <ac:spMkLst>
            <pc:docMk/>
            <pc:sldMk cId="1040837745" sldId="335"/>
            <ac:spMk id="13" creationId="{AAD0DBB9-1A4B-4391-81D4-CB19F9AB918A}"/>
          </ac:spMkLst>
        </pc:spChg>
        <pc:spChg chg="add del">
          <ac:chgData name="Ghaleb, Mamoun" userId="S::mg1923@ic.ac.uk::eedf5fdc-f049-48ae-a3cb-ca9da4dc0862" providerId="AD" clId="Web-{E5BA705C-193E-8689-5261-11568F81CE24}" dt="2024-06-03T10:09:25.385" v="674"/>
          <ac:spMkLst>
            <pc:docMk/>
            <pc:sldMk cId="1040837745" sldId="335"/>
            <ac:spMk id="15" creationId="{063BBA22-50EA-4C4D-BE05-F1CE4E63AA56}"/>
          </ac:spMkLst>
        </pc:spChg>
        <pc:spChg chg="add">
          <ac:chgData name="Ghaleb, Mamoun" userId="S::mg1923@ic.ac.uk::eedf5fdc-f049-48ae-a3cb-ca9da4dc0862" providerId="AD" clId="Web-{E5BA705C-193E-8689-5261-11568F81CE24}" dt="2024-06-03T10:09:33.792" v="675"/>
          <ac:spMkLst>
            <pc:docMk/>
            <pc:sldMk cId="1040837745" sldId="335"/>
            <ac:spMk id="46" creationId="{5D685DB4-6125-6A26-B2FB-74B818FB6AFE}"/>
          </ac:spMkLst>
        </pc:spChg>
        <pc:graphicFrameChg chg="add del">
          <ac:chgData name="Ghaleb, Mamoun" userId="S::mg1923@ic.ac.uk::eedf5fdc-f049-48ae-a3cb-ca9da4dc0862" providerId="AD" clId="Web-{E5BA705C-193E-8689-5261-11568F81CE24}" dt="2024-06-03T10:08:01.677" v="669"/>
          <ac:graphicFrameMkLst>
            <pc:docMk/>
            <pc:sldMk cId="1040837745" sldId="335"/>
            <ac:graphicFrameMk id="5" creationId="{43C587F6-8D63-ED3D-6C4A-AD2456647A2C}"/>
          </ac:graphicFrameMkLst>
        </pc:graphicFrameChg>
        <pc:graphicFrameChg chg="add del">
          <ac:chgData name="Ghaleb, Mamoun" userId="S::mg1923@ic.ac.uk::eedf5fdc-f049-48ae-a3cb-ca9da4dc0862" providerId="AD" clId="Web-{E5BA705C-193E-8689-5261-11568F81CE24}" dt="2024-06-03T10:08:14.349" v="671"/>
          <ac:graphicFrameMkLst>
            <pc:docMk/>
            <pc:sldMk cId="1040837745" sldId="335"/>
            <ac:graphicFrameMk id="7" creationId="{F1A80EDE-A78D-EDAB-FE91-E55BEA9A8EF5}"/>
          </ac:graphicFrameMkLst>
        </pc:graphicFrameChg>
        <pc:graphicFrameChg chg="add mod modGraphic">
          <ac:chgData name="Ghaleb, Mamoun" userId="S::mg1923@ic.ac.uk::eedf5fdc-f049-48ae-a3cb-ca9da4dc0862" providerId="AD" clId="Web-{E5BA705C-193E-8689-5261-11568F81CE24}" dt="2024-06-03T10:20:50.228" v="890" actId="20577"/>
          <ac:graphicFrameMkLst>
            <pc:docMk/>
            <pc:sldMk cId="1040837745" sldId="335"/>
            <ac:graphicFrameMk id="10" creationId="{979E7673-AD89-9EE5-E932-6EB003175354}"/>
          </ac:graphicFrameMkLst>
        </pc:graphicFrameChg>
        <pc:graphicFrameChg chg="add del">
          <ac:chgData name="Ghaleb, Mamoun" userId="S::mg1923@ic.ac.uk::eedf5fdc-f049-48ae-a3cb-ca9da4dc0862" providerId="AD" clId="Web-{E5BA705C-193E-8689-5261-11568F81CE24}" dt="2024-06-03T10:12:32.601" v="690"/>
          <ac:graphicFrameMkLst>
            <pc:docMk/>
            <pc:sldMk cId="1040837745" sldId="335"/>
            <ac:graphicFrameMk id="80" creationId="{A8DA5FA1-589C-FF4D-5D57-D7F1734616B1}"/>
          </ac:graphicFrameMkLst>
        </pc:graphicFrameChg>
        <pc:picChg chg="del">
          <ac:chgData name="Ghaleb, Mamoun" userId="S::mg1923@ic.ac.uk::eedf5fdc-f049-48ae-a3cb-ca9da4dc0862" providerId="AD" clId="Web-{E5BA705C-193E-8689-5261-11568F81CE24}" dt="2024-06-03T10:02:05.231" v="409"/>
          <ac:picMkLst>
            <pc:docMk/>
            <pc:sldMk cId="1040837745" sldId="335"/>
            <ac:picMk id="8" creationId="{0532F431-0F30-BC15-371B-831D5DC8E902}"/>
          </ac:picMkLst>
        </pc:picChg>
        <pc:picChg chg="del">
          <ac:chgData name="Ghaleb, Mamoun" userId="S::mg1923@ic.ac.uk::eedf5fdc-f049-48ae-a3cb-ca9da4dc0862" providerId="AD" clId="Web-{E5BA705C-193E-8689-5261-11568F81CE24}" dt="2024-06-03T10:02:04.637" v="408"/>
          <ac:picMkLst>
            <pc:docMk/>
            <pc:sldMk cId="1040837745" sldId="335"/>
            <ac:picMk id="9" creationId="{0AED5D01-ED11-9313-7332-C2D60C97571F}"/>
          </ac:picMkLst>
        </pc:picChg>
        <pc:picChg chg="add mod">
          <ac:chgData name="Ghaleb, Mamoun" userId="S::mg1923@ic.ac.uk::eedf5fdc-f049-48ae-a3cb-ca9da4dc0862" providerId="AD" clId="Web-{E5BA705C-193E-8689-5261-11568F81CE24}" dt="2024-06-03T10:12:51.868" v="696" actId="1076"/>
          <ac:picMkLst>
            <pc:docMk/>
            <pc:sldMk cId="1040837745" sldId="335"/>
            <ac:picMk id="67" creationId="{9FD6E4CC-D736-EE83-40C8-26C9A7C288E1}"/>
          </ac:picMkLst>
        </pc:picChg>
      </pc:sldChg>
      <pc:sldChg chg="new del">
        <pc:chgData name="Ghaleb, Mamoun" userId="S::mg1923@ic.ac.uk::eedf5fdc-f049-48ae-a3cb-ca9da4dc0862" providerId="AD" clId="Web-{E5BA705C-193E-8689-5261-11568F81CE24}" dt="2024-06-03T10:01:30.697" v="406"/>
        <pc:sldMkLst>
          <pc:docMk/>
          <pc:sldMk cId="1132423193" sldId="335"/>
        </pc:sldMkLst>
      </pc:sldChg>
      <pc:sldChg chg="addSp delSp modSp new">
        <pc:chgData name="Ghaleb, Mamoun" userId="S::mg1923@ic.ac.uk::eedf5fdc-f049-48ae-a3cb-ca9da4dc0862" providerId="AD" clId="Web-{E5BA705C-193E-8689-5261-11568F81CE24}" dt="2024-06-03T10:33:10.683" v="930" actId="1076"/>
        <pc:sldMkLst>
          <pc:docMk/>
          <pc:sldMk cId="2411056108" sldId="336"/>
        </pc:sldMkLst>
        <pc:spChg chg="del">
          <ac:chgData name="Ghaleb, Mamoun" userId="S::mg1923@ic.ac.uk::eedf5fdc-f049-48ae-a3cb-ca9da4dc0862" providerId="AD" clId="Web-{E5BA705C-193E-8689-5261-11568F81CE24}" dt="2024-06-03T10:32:30.696" v="903"/>
          <ac:spMkLst>
            <pc:docMk/>
            <pc:sldMk cId="2411056108" sldId="336"/>
            <ac:spMk id="2" creationId="{5005F24F-01FE-0A0E-44FB-EC05BFF852ED}"/>
          </ac:spMkLst>
        </pc:spChg>
        <pc:spChg chg="del">
          <ac:chgData name="Ghaleb, Mamoun" userId="S::mg1923@ic.ac.uk::eedf5fdc-f049-48ae-a3cb-ca9da4dc0862" providerId="AD" clId="Web-{E5BA705C-193E-8689-5261-11568F81CE24}" dt="2024-06-03T10:29:01.151" v="892"/>
          <ac:spMkLst>
            <pc:docMk/>
            <pc:sldMk cId="2411056108" sldId="336"/>
            <ac:spMk id="3" creationId="{A6CC643F-C92B-0134-7B3B-5838B5170256}"/>
          </ac:spMkLst>
        </pc:spChg>
        <pc:spChg chg="add del mod">
          <ac:chgData name="Ghaleb, Mamoun" userId="S::mg1923@ic.ac.uk::eedf5fdc-f049-48ae-a3cb-ca9da4dc0862" providerId="AD" clId="Web-{E5BA705C-193E-8689-5261-11568F81CE24}" dt="2024-06-03T10:30:54.956" v="896"/>
          <ac:spMkLst>
            <pc:docMk/>
            <pc:sldMk cId="2411056108" sldId="336"/>
            <ac:spMk id="7" creationId="{BBB6C1AB-3B19-7C4B-59A3-3766F0941884}"/>
          </ac:spMkLst>
        </pc:spChg>
        <pc:spChg chg="add mod">
          <ac:chgData name="Ghaleb, Mamoun" userId="S::mg1923@ic.ac.uk::eedf5fdc-f049-48ae-a3cb-ca9da4dc0862" providerId="AD" clId="Web-{E5BA705C-193E-8689-5261-11568F81CE24}" dt="2024-06-03T10:33:00.995" v="927" actId="20577"/>
          <ac:spMkLst>
            <pc:docMk/>
            <pc:sldMk cId="2411056108" sldId="336"/>
            <ac:spMk id="10" creationId="{34B71681-9AE4-36B6-EBEC-7DF669E4D53E}"/>
          </ac:spMkLst>
        </pc:spChg>
        <pc:graphicFrameChg chg="add del mod ord modGraphic">
          <ac:chgData name="Ghaleb, Mamoun" userId="S::mg1923@ic.ac.uk::eedf5fdc-f049-48ae-a3cb-ca9da4dc0862" providerId="AD" clId="Web-{E5BA705C-193E-8689-5261-11568F81CE24}" dt="2024-06-03T10:29:49.201" v="895"/>
          <ac:graphicFrameMkLst>
            <pc:docMk/>
            <pc:sldMk cId="2411056108" sldId="336"/>
            <ac:graphicFrameMk id="5" creationId="{59895DF9-A543-5078-7C1C-BABCA19DB4D1}"/>
          </ac:graphicFrameMkLst>
        </pc:graphicFrameChg>
        <pc:picChg chg="add mod ord">
          <ac:chgData name="Ghaleb, Mamoun" userId="S::mg1923@ic.ac.uk::eedf5fdc-f049-48ae-a3cb-ca9da4dc0862" providerId="AD" clId="Web-{E5BA705C-193E-8689-5261-11568F81CE24}" dt="2024-06-03T10:33:10.683" v="930" actId="1076"/>
          <ac:picMkLst>
            <pc:docMk/>
            <pc:sldMk cId="2411056108" sldId="336"/>
            <ac:picMk id="8" creationId="{3F6F1574-8A22-6754-6EC4-E4A7A2D97CEF}"/>
          </ac:picMkLst>
        </pc:picChg>
      </pc:sldChg>
      <pc:sldChg chg="addSp delSp new del">
        <pc:chgData name="Ghaleb, Mamoun" userId="S::mg1923@ic.ac.uk::eedf5fdc-f049-48ae-a3cb-ca9da4dc0862" providerId="AD" clId="Web-{E5BA705C-193E-8689-5261-11568F81CE24}" dt="2024-06-03T10:12:45.914" v="695"/>
        <pc:sldMkLst>
          <pc:docMk/>
          <pc:sldMk cId="2942281068" sldId="336"/>
        </pc:sldMkLst>
        <pc:spChg chg="del">
          <ac:chgData name="Ghaleb, Mamoun" userId="S::mg1923@ic.ac.uk::eedf5fdc-f049-48ae-a3cb-ca9da4dc0862" providerId="AD" clId="Web-{E5BA705C-193E-8689-5261-11568F81CE24}" dt="2024-06-03T10:12:44.196" v="694"/>
          <ac:spMkLst>
            <pc:docMk/>
            <pc:sldMk cId="2942281068" sldId="336"/>
            <ac:spMk id="3" creationId="{42E9342C-3C09-57C2-DCB8-9AA140797494}"/>
          </ac:spMkLst>
        </pc:spChg>
        <pc:graphicFrameChg chg="add del">
          <ac:chgData name="Ghaleb, Mamoun" userId="S::mg1923@ic.ac.uk::eedf5fdc-f049-48ae-a3cb-ca9da4dc0862" providerId="AD" clId="Web-{E5BA705C-193E-8689-5261-11568F81CE24}" dt="2024-06-03T10:12:44.196" v="693"/>
          <ac:graphicFrameMkLst>
            <pc:docMk/>
            <pc:sldMk cId="2942281068" sldId="336"/>
            <ac:graphicFrameMk id="5" creationId="{56C16AE7-A85A-98D7-3026-3431D0BB936A}"/>
          </ac:graphicFrameMkLst>
        </pc:graphicFrameChg>
      </pc:sldChg>
    </pc:docChg>
  </pc:docChgLst>
  <pc:docChgLst>
    <pc:chgData name="Techakul, Bhumin" userId="S::ct2123@ic.ac.uk::decb687a-fc5d-4b23-9130-e8ade795d0eb" providerId="AD" clId="Web-{2BC7FCBB-65E1-46C3-B572-75EFADC8C93D}"/>
    <pc:docChg chg="addSld delSld modSld">
      <pc:chgData name="Techakul, Bhumin" userId="S::ct2123@ic.ac.uk::decb687a-fc5d-4b23-9130-e8ade795d0eb" providerId="AD" clId="Web-{2BC7FCBB-65E1-46C3-B572-75EFADC8C93D}" dt="2024-06-03T13:12:27.319" v="74"/>
      <pc:docMkLst>
        <pc:docMk/>
      </pc:docMkLst>
      <pc:sldChg chg="modSp">
        <pc:chgData name="Techakul, Bhumin" userId="S::ct2123@ic.ac.uk::decb687a-fc5d-4b23-9130-e8ade795d0eb" providerId="AD" clId="Web-{2BC7FCBB-65E1-46C3-B572-75EFADC8C93D}" dt="2024-06-03T12:59:49.951" v="20" actId="1076"/>
        <pc:sldMkLst>
          <pc:docMk/>
          <pc:sldMk cId="3563794230" sldId="287"/>
        </pc:sldMkLst>
        <pc:spChg chg="mod">
          <ac:chgData name="Techakul, Bhumin" userId="S::ct2123@ic.ac.uk::decb687a-fc5d-4b23-9130-e8ade795d0eb" providerId="AD" clId="Web-{2BC7FCBB-65E1-46C3-B572-75EFADC8C93D}" dt="2024-06-03T12:59:49.951" v="20" actId="1076"/>
          <ac:spMkLst>
            <pc:docMk/>
            <pc:sldMk cId="3563794230" sldId="287"/>
            <ac:spMk id="16" creationId="{12F44965-72A3-E5B5-F11E-D360CE26B1BC}"/>
          </ac:spMkLst>
        </pc:spChg>
        <pc:spChg chg="mod">
          <ac:chgData name="Techakul, Bhumin" userId="S::ct2123@ic.ac.uk::decb687a-fc5d-4b23-9130-e8ade795d0eb" providerId="AD" clId="Web-{2BC7FCBB-65E1-46C3-B572-75EFADC8C93D}" dt="2024-06-03T12:59:36.028" v="17" actId="1076"/>
          <ac:spMkLst>
            <pc:docMk/>
            <pc:sldMk cId="3563794230" sldId="287"/>
            <ac:spMk id="58" creationId="{31AC860A-7669-A5EA-F6E2-461AC7802AF5}"/>
          </ac:spMkLst>
        </pc:spChg>
        <pc:spChg chg="mod">
          <ac:chgData name="Techakul, Bhumin" userId="S::ct2123@ic.ac.uk::decb687a-fc5d-4b23-9130-e8ade795d0eb" providerId="AD" clId="Web-{2BC7FCBB-65E1-46C3-B572-75EFADC8C93D}" dt="2024-06-03T12:59:45.341" v="19" actId="1076"/>
          <ac:spMkLst>
            <pc:docMk/>
            <pc:sldMk cId="3563794230" sldId="287"/>
            <ac:spMk id="71" creationId="{F1911F7C-DF82-726A-073D-7FAF4C266F25}"/>
          </ac:spMkLst>
        </pc:spChg>
      </pc:sldChg>
      <pc:sldChg chg="del">
        <pc:chgData name="Techakul, Bhumin" userId="S::ct2123@ic.ac.uk::decb687a-fc5d-4b23-9130-e8ade795d0eb" providerId="AD" clId="Web-{2BC7FCBB-65E1-46C3-B572-75EFADC8C93D}" dt="2024-06-03T13:00:26.452" v="21"/>
        <pc:sldMkLst>
          <pc:docMk/>
          <pc:sldMk cId="3157962413" sldId="325"/>
        </pc:sldMkLst>
      </pc:sldChg>
      <pc:sldChg chg="del mod modShow">
        <pc:chgData name="Techakul, Bhumin" userId="S::ct2123@ic.ac.uk::decb687a-fc5d-4b23-9130-e8ade795d0eb" providerId="AD" clId="Web-{2BC7FCBB-65E1-46C3-B572-75EFADC8C93D}" dt="2024-06-03T13:12:27.319" v="74"/>
        <pc:sldMkLst>
          <pc:docMk/>
          <pc:sldMk cId="288698990" sldId="338"/>
        </pc:sldMkLst>
      </pc:sldChg>
      <pc:sldChg chg="modSp">
        <pc:chgData name="Techakul, Bhumin" userId="S::ct2123@ic.ac.uk::decb687a-fc5d-4b23-9130-e8ade795d0eb" providerId="AD" clId="Web-{2BC7FCBB-65E1-46C3-B572-75EFADC8C93D}" dt="2024-06-03T13:03:27.255" v="35"/>
        <pc:sldMkLst>
          <pc:docMk/>
          <pc:sldMk cId="162127872" sldId="339"/>
        </pc:sldMkLst>
        <pc:graphicFrameChg chg="mod modGraphic">
          <ac:chgData name="Techakul, Bhumin" userId="S::ct2123@ic.ac.uk::decb687a-fc5d-4b23-9130-e8ade795d0eb" providerId="AD" clId="Web-{2BC7FCBB-65E1-46C3-B572-75EFADC8C93D}" dt="2024-06-03T13:03:27.255" v="35"/>
          <ac:graphicFrameMkLst>
            <pc:docMk/>
            <pc:sldMk cId="162127872" sldId="339"/>
            <ac:graphicFrameMk id="2" creationId="{8162FB7C-5D23-5DAA-12E6-4F317E978817}"/>
          </ac:graphicFrameMkLst>
        </pc:graphicFrameChg>
      </pc:sldChg>
      <pc:sldChg chg="modSp add replId">
        <pc:chgData name="Techakul, Bhumin" userId="S::ct2123@ic.ac.uk::decb687a-fc5d-4b23-9130-e8ade795d0eb" providerId="AD" clId="Web-{2BC7FCBB-65E1-46C3-B572-75EFADC8C93D}" dt="2024-06-03T13:11:46.099" v="72"/>
        <pc:sldMkLst>
          <pc:docMk/>
          <pc:sldMk cId="3404195906" sldId="340"/>
        </pc:sldMkLst>
        <pc:graphicFrameChg chg="mod modGraphic">
          <ac:chgData name="Techakul, Bhumin" userId="S::ct2123@ic.ac.uk::decb687a-fc5d-4b23-9130-e8ade795d0eb" providerId="AD" clId="Web-{2BC7FCBB-65E1-46C3-B572-75EFADC8C93D}" dt="2024-06-03T13:11:46.099" v="72"/>
          <ac:graphicFrameMkLst>
            <pc:docMk/>
            <pc:sldMk cId="3404195906" sldId="340"/>
            <ac:graphicFrameMk id="2" creationId="{31076073-0612-1389-7144-012FBB5E18A8}"/>
          </ac:graphicFrameMkLst>
        </pc:graphicFrameChg>
      </pc:sldChg>
    </pc:docChg>
  </pc:docChgLst>
  <pc:docChgLst>
    <pc:chgData name="Techakul, Bhumin" userId="S::ct2123@ic.ac.uk::decb687a-fc5d-4b23-9130-e8ade795d0eb" providerId="AD" clId="Web-{D4A7463C-1246-42C0-AFEC-026F63DB1AAA}"/>
    <pc:docChg chg="modSld">
      <pc:chgData name="Techakul, Bhumin" userId="S::ct2123@ic.ac.uk::decb687a-fc5d-4b23-9130-e8ade795d0eb" providerId="AD" clId="Web-{D4A7463C-1246-42C0-AFEC-026F63DB1AAA}" dt="2024-06-02T14:02:52.355" v="7" actId="1076"/>
      <pc:docMkLst>
        <pc:docMk/>
      </pc:docMkLst>
      <pc:sldChg chg="addSp delSp modSp addAnim delAnim">
        <pc:chgData name="Techakul, Bhumin" userId="S::ct2123@ic.ac.uk::decb687a-fc5d-4b23-9130-e8ade795d0eb" providerId="AD" clId="Web-{D4A7463C-1246-42C0-AFEC-026F63DB1AAA}" dt="2024-06-02T14:02:52.355" v="7" actId="1076"/>
        <pc:sldMkLst>
          <pc:docMk/>
          <pc:sldMk cId="4124645342" sldId="320"/>
        </pc:sldMkLst>
        <pc:spChg chg="add mod">
          <ac:chgData name="Techakul, Bhumin" userId="S::ct2123@ic.ac.uk::decb687a-fc5d-4b23-9130-e8ade795d0eb" providerId="AD" clId="Web-{D4A7463C-1246-42C0-AFEC-026F63DB1AAA}" dt="2024-06-02T13:56:57.272" v="0"/>
          <ac:spMkLst>
            <pc:docMk/>
            <pc:sldMk cId="4124645342" sldId="320"/>
            <ac:spMk id="5" creationId="{EB1A4185-C4F9-7461-C77B-EF5243AAD104}"/>
          </ac:spMkLst>
        </pc:spChg>
        <pc:picChg chg="del">
          <ac:chgData name="Techakul, Bhumin" userId="S::ct2123@ic.ac.uk::decb687a-fc5d-4b23-9130-e8ade795d0eb" providerId="AD" clId="Web-{D4A7463C-1246-42C0-AFEC-026F63DB1AAA}" dt="2024-06-02T13:56:57.272" v="0"/>
          <ac:picMkLst>
            <pc:docMk/>
            <pc:sldMk cId="4124645342" sldId="320"/>
            <ac:picMk id="4" creationId="{F831D04C-C42E-3DA9-A41C-3BCA81FD02D2}"/>
          </ac:picMkLst>
        </pc:picChg>
        <pc:picChg chg="add del mod">
          <ac:chgData name="Techakul, Bhumin" userId="S::ct2123@ic.ac.uk::decb687a-fc5d-4b23-9130-e8ade795d0eb" providerId="AD" clId="Web-{D4A7463C-1246-42C0-AFEC-026F63DB1AAA}" dt="2024-06-02T14:02:26.272" v="2"/>
          <ac:picMkLst>
            <pc:docMk/>
            <pc:sldMk cId="4124645342" sldId="320"/>
            <ac:picMk id="6" creationId="{0AFE12EC-7BE6-5B40-40FB-5A4E119349F3}"/>
          </ac:picMkLst>
        </pc:picChg>
        <pc:picChg chg="add mod">
          <ac:chgData name="Techakul, Bhumin" userId="S::ct2123@ic.ac.uk::decb687a-fc5d-4b23-9130-e8ade795d0eb" providerId="AD" clId="Web-{D4A7463C-1246-42C0-AFEC-026F63DB1AAA}" dt="2024-06-02T14:02:52.355" v="7" actId="1076"/>
          <ac:picMkLst>
            <pc:docMk/>
            <pc:sldMk cId="4124645342" sldId="320"/>
            <ac:picMk id="7" creationId="{08397C2F-8B97-3D51-5C63-BCB4557DE2C5}"/>
          </ac:picMkLst>
        </pc:picChg>
      </pc:sldChg>
    </pc:docChg>
  </pc:docChgLst>
  <pc:docChgLst>
    <pc:chgData name="Zhang, Mai" userId="63a2803d-660f-4378-a9e3-e5274129137a" providerId="ADAL" clId="{CC0B6127-4BB4-4029-8AE0-F91B2F8B6C67}"/>
    <pc:docChg chg="custSel modSld">
      <pc:chgData name="Zhang, Mai" userId="63a2803d-660f-4378-a9e3-e5274129137a" providerId="ADAL" clId="{CC0B6127-4BB4-4029-8AE0-F91B2F8B6C67}" dt="2024-06-26T20:10:07.184" v="10" actId="6549"/>
      <pc:docMkLst>
        <pc:docMk/>
      </pc:docMkLst>
      <pc:sldChg chg="modSp mod">
        <pc:chgData name="Zhang, Mai" userId="63a2803d-660f-4378-a9e3-e5274129137a" providerId="ADAL" clId="{CC0B6127-4BB4-4029-8AE0-F91B2F8B6C67}" dt="2024-06-26T20:10:07.184" v="10" actId="6549"/>
        <pc:sldMkLst>
          <pc:docMk/>
          <pc:sldMk cId="3563794230" sldId="287"/>
        </pc:sldMkLst>
        <pc:spChg chg="mod">
          <ac:chgData name="Zhang, Mai" userId="63a2803d-660f-4378-a9e3-e5274129137a" providerId="ADAL" clId="{CC0B6127-4BB4-4029-8AE0-F91B2F8B6C67}" dt="2024-06-26T20:10:05.303" v="9" actId="6549"/>
          <ac:spMkLst>
            <pc:docMk/>
            <pc:sldMk cId="3563794230" sldId="287"/>
            <ac:spMk id="5" creationId="{09AF0AE4-6C8E-A9DB-173F-9BB4874AF52F}"/>
          </ac:spMkLst>
        </pc:spChg>
        <pc:spChg chg="mod">
          <ac:chgData name="Zhang, Mai" userId="63a2803d-660f-4378-a9e3-e5274129137a" providerId="ADAL" clId="{CC0B6127-4BB4-4029-8AE0-F91B2F8B6C67}" dt="2024-06-26T20:10:02.324" v="7" actId="6549"/>
          <ac:spMkLst>
            <pc:docMk/>
            <pc:sldMk cId="3563794230" sldId="287"/>
            <ac:spMk id="13" creationId="{BA4F411E-F01E-7DEB-3246-97224F05F811}"/>
          </ac:spMkLst>
        </pc:spChg>
        <pc:spChg chg="mod">
          <ac:chgData name="Zhang, Mai" userId="63a2803d-660f-4378-a9e3-e5274129137a" providerId="ADAL" clId="{CC0B6127-4BB4-4029-8AE0-F91B2F8B6C67}" dt="2024-06-26T20:09:54.425" v="4" actId="1076"/>
          <ac:spMkLst>
            <pc:docMk/>
            <pc:sldMk cId="3563794230" sldId="287"/>
            <ac:spMk id="69" creationId="{326D6B35-097A-4BA5-9E59-FA3FB73BC35E}"/>
          </ac:spMkLst>
        </pc:spChg>
        <pc:spChg chg="mod">
          <ac:chgData name="Zhang, Mai" userId="63a2803d-660f-4378-a9e3-e5274129137a" providerId="ADAL" clId="{CC0B6127-4BB4-4029-8AE0-F91B2F8B6C67}" dt="2024-06-26T20:10:00.388" v="6" actId="20577"/>
          <ac:spMkLst>
            <pc:docMk/>
            <pc:sldMk cId="3563794230" sldId="287"/>
            <ac:spMk id="73" creationId="{AA80D28B-4683-7B52-6EBF-9A9328579BC9}"/>
          </ac:spMkLst>
        </pc:spChg>
        <pc:spChg chg="mod">
          <ac:chgData name="Zhang, Mai" userId="63a2803d-660f-4378-a9e3-e5274129137a" providerId="ADAL" clId="{CC0B6127-4BB4-4029-8AE0-F91B2F8B6C67}" dt="2024-06-26T20:09:57.217" v="5" actId="20577"/>
          <ac:spMkLst>
            <pc:docMk/>
            <pc:sldMk cId="3563794230" sldId="287"/>
            <ac:spMk id="77" creationId="{7C1AC773-BF2D-35D2-601F-D903C273B2FF}"/>
          </ac:spMkLst>
        </pc:spChg>
        <pc:spChg chg="mod">
          <ac:chgData name="Zhang, Mai" userId="63a2803d-660f-4378-a9e3-e5274129137a" providerId="ADAL" clId="{CC0B6127-4BB4-4029-8AE0-F91B2F8B6C67}" dt="2024-06-26T20:10:07.184" v="10" actId="6549"/>
          <ac:spMkLst>
            <pc:docMk/>
            <pc:sldMk cId="3563794230" sldId="287"/>
            <ac:spMk id="85" creationId="{6A719B12-DFE9-FDA5-3D3B-942EAEC1FA60}"/>
          </ac:spMkLst>
        </pc:spChg>
        <pc:spChg chg="mod">
          <ac:chgData name="Zhang, Mai" userId="63a2803d-660f-4378-a9e3-e5274129137a" providerId="ADAL" clId="{CC0B6127-4BB4-4029-8AE0-F91B2F8B6C67}" dt="2024-06-26T20:10:03.666" v="8" actId="20577"/>
          <ac:spMkLst>
            <pc:docMk/>
            <pc:sldMk cId="3563794230" sldId="287"/>
            <ac:spMk id="105" creationId="{0EFCD2F5-3A59-687C-270A-89FDC4097309}"/>
          </ac:spMkLst>
        </pc:spChg>
      </pc:sldChg>
      <pc:sldChg chg="addSp delSp modSp mod">
        <pc:chgData name="Zhang, Mai" userId="63a2803d-660f-4378-a9e3-e5274129137a" providerId="ADAL" clId="{CC0B6127-4BB4-4029-8AE0-F91B2F8B6C67}" dt="2024-06-21T21:18:29.752" v="1" actId="478"/>
        <pc:sldMkLst>
          <pc:docMk/>
          <pc:sldMk cId="2665349312" sldId="321"/>
        </pc:sldMkLst>
        <pc:picChg chg="add del mod">
          <ac:chgData name="Zhang, Mai" userId="63a2803d-660f-4378-a9e3-e5274129137a" providerId="ADAL" clId="{CC0B6127-4BB4-4029-8AE0-F91B2F8B6C67}" dt="2024-06-21T21:18:29.752" v="1" actId="478"/>
          <ac:picMkLst>
            <pc:docMk/>
            <pc:sldMk cId="2665349312" sldId="321"/>
            <ac:picMk id="2" creationId="{F60205B6-926B-E5E2-E999-DA5D88AAC347}"/>
          </ac:picMkLst>
        </pc:picChg>
      </pc:sldChg>
    </pc:docChg>
  </pc:docChgLst>
  <pc:docChgLst>
    <pc:chgData name="Techakul, Bhumin" userId="S::ct2123@ic.ac.uk::decb687a-fc5d-4b23-9130-e8ade795d0eb" providerId="AD" clId="Web-{1E7B1693-90D2-4A17-893D-C6B2B7094B81}"/>
    <pc:docChg chg="modSld">
      <pc:chgData name="Techakul, Bhumin" userId="S::ct2123@ic.ac.uk::decb687a-fc5d-4b23-9130-e8ade795d0eb" providerId="AD" clId="Web-{1E7B1693-90D2-4A17-893D-C6B2B7094B81}" dt="2024-06-03T08:19:41.653" v="643" actId="20577"/>
      <pc:docMkLst>
        <pc:docMk/>
      </pc:docMkLst>
      <pc:sldChg chg="modSp">
        <pc:chgData name="Techakul, Bhumin" userId="S::ct2123@ic.ac.uk::decb687a-fc5d-4b23-9130-e8ade795d0eb" providerId="AD" clId="Web-{1E7B1693-90D2-4A17-893D-C6B2B7094B81}" dt="2024-06-03T08:18:29.819" v="619" actId="20577"/>
        <pc:sldMkLst>
          <pc:docMk/>
          <pc:sldMk cId="3563794230" sldId="287"/>
        </pc:sldMkLst>
        <pc:spChg chg="mod">
          <ac:chgData name="Techakul, Bhumin" userId="S::ct2123@ic.ac.uk::decb687a-fc5d-4b23-9130-e8ade795d0eb" providerId="AD" clId="Web-{1E7B1693-90D2-4A17-893D-C6B2B7094B81}" dt="2024-06-03T08:18:29.819" v="619" actId="20577"/>
          <ac:spMkLst>
            <pc:docMk/>
            <pc:sldMk cId="3563794230" sldId="287"/>
            <ac:spMk id="16" creationId="{12F44965-72A3-E5B5-F11E-D360CE26B1BC}"/>
          </ac:spMkLst>
        </pc:spChg>
      </pc:sldChg>
      <pc:sldChg chg="mod modShow">
        <pc:chgData name="Techakul, Bhumin" userId="S::ct2123@ic.ac.uk::decb687a-fc5d-4b23-9130-e8ade795d0eb" providerId="AD" clId="Web-{1E7B1693-90D2-4A17-893D-C6B2B7094B81}" dt="2024-06-03T07:18:05.650" v="0"/>
        <pc:sldMkLst>
          <pc:docMk/>
          <pc:sldMk cId="3076411957" sldId="315"/>
        </pc:sldMkLst>
      </pc:sldChg>
      <pc:sldChg chg="addSp delSp modSp">
        <pc:chgData name="Techakul, Bhumin" userId="S::ct2123@ic.ac.uk::decb687a-fc5d-4b23-9130-e8ade795d0eb" providerId="AD" clId="Web-{1E7B1693-90D2-4A17-893D-C6B2B7094B81}" dt="2024-06-03T07:48:00.452" v="275" actId="1076"/>
        <pc:sldMkLst>
          <pc:docMk/>
          <pc:sldMk cId="3872873617" sldId="326"/>
        </pc:sldMkLst>
        <pc:spChg chg="add del">
          <ac:chgData name="Techakul, Bhumin" userId="S::ct2123@ic.ac.uk::decb687a-fc5d-4b23-9130-e8ade795d0eb" providerId="AD" clId="Web-{1E7B1693-90D2-4A17-893D-C6B2B7094B81}" dt="2024-06-03T07:20:06.815" v="10"/>
          <ac:spMkLst>
            <pc:docMk/>
            <pc:sldMk cId="3872873617" sldId="326"/>
            <ac:spMk id="4" creationId="{F43C672C-01F0-6CDB-BCAE-05551C4EDB0E}"/>
          </ac:spMkLst>
        </pc:spChg>
        <pc:spChg chg="add mod">
          <ac:chgData name="Techakul, Bhumin" userId="S::ct2123@ic.ac.uk::decb687a-fc5d-4b23-9130-e8ade795d0eb" providerId="AD" clId="Web-{1E7B1693-90D2-4A17-893D-C6B2B7094B81}" dt="2024-06-03T07:47:07.511" v="252" actId="1076"/>
          <ac:spMkLst>
            <pc:docMk/>
            <pc:sldMk cId="3872873617" sldId="326"/>
            <ac:spMk id="6" creationId="{5B46D1AD-6F48-C597-C1FF-B7D9F75B5DCC}"/>
          </ac:spMkLst>
        </pc:spChg>
        <pc:spChg chg="mod">
          <ac:chgData name="Techakul, Bhumin" userId="S::ct2123@ic.ac.uk::decb687a-fc5d-4b23-9130-e8ade795d0eb" providerId="AD" clId="Web-{1E7B1693-90D2-4A17-893D-C6B2B7094B81}" dt="2024-06-03T07:47:54.389" v="274" actId="20577"/>
          <ac:spMkLst>
            <pc:docMk/>
            <pc:sldMk cId="3872873617" sldId="326"/>
            <ac:spMk id="7" creationId="{5F2BC0F0-64D2-6237-2274-8428B5B47001}"/>
          </ac:spMkLst>
        </pc:spChg>
        <pc:spChg chg="add mod">
          <ac:chgData name="Techakul, Bhumin" userId="S::ct2123@ic.ac.uk::decb687a-fc5d-4b23-9130-e8ade795d0eb" providerId="AD" clId="Web-{1E7B1693-90D2-4A17-893D-C6B2B7094B81}" dt="2024-06-03T07:47:07.527" v="253" actId="1076"/>
          <ac:spMkLst>
            <pc:docMk/>
            <pc:sldMk cId="3872873617" sldId="326"/>
            <ac:spMk id="8" creationId="{DFDD4FE9-8F62-B633-CFBD-68D0C84B2116}"/>
          </ac:spMkLst>
        </pc:spChg>
        <pc:spChg chg="add mod">
          <ac:chgData name="Techakul, Bhumin" userId="S::ct2123@ic.ac.uk::decb687a-fc5d-4b23-9130-e8ade795d0eb" providerId="AD" clId="Web-{1E7B1693-90D2-4A17-893D-C6B2B7094B81}" dt="2024-06-03T07:47:07.652" v="257" actId="1076"/>
          <ac:spMkLst>
            <pc:docMk/>
            <pc:sldMk cId="3872873617" sldId="326"/>
            <ac:spMk id="14" creationId="{1648060E-1722-2E2A-8DCE-7251D3E064EE}"/>
          </ac:spMkLst>
        </pc:spChg>
        <pc:spChg chg="add mod">
          <ac:chgData name="Techakul, Bhumin" userId="S::ct2123@ic.ac.uk::decb687a-fc5d-4b23-9130-e8ade795d0eb" providerId="AD" clId="Web-{1E7B1693-90D2-4A17-893D-C6B2B7094B81}" dt="2024-06-03T07:47:07.667" v="258" actId="1076"/>
          <ac:spMkLst>
            <pc:docMk/>
            <pc:sldMk cId="3872873617" sldId="326"/>
            <ac:spMk id="15" creationId="{5C0C89DD-C8CE-0F33-B38C-43C9ACBA24A0}"/>
          </ac:spMkLst>
        </pc:spChg>
        <pc:graphicFrameChg chg="mod modGraphic">
          <ac:chgData name="Techakul, Bhumin" userId="S::ct2123@ic.ac.uk::decb687a-fc5d-4b23-9130-e8ade795d0eb" providerId="AD" clId="Web-{1E7B1693-90D2-4A17-893D-C6B2B7094B81}" dt="2024-06-03T07:48:00.452" v="275" actId="1076"/>
          <ac:graphicFrameMkLst>
            <pc:docMk/>
            <pc:sldMk cId="3872873617" sldId="326"/>
            <ac:graphicFrameMk id="3" creationId="{6390ADF1-F824-AF66-2BD8-78F68C9E2A34}"/>
          </ac:graphicFrameMkLst>
        </pc:graphicFrameChg>
        <pc:picChg chg="add mod modCrop">
          <ac:chgData name="Techakul, Bhumin" userId="S::ct2123@ic.ac.uk::decb687a-fc5d-4b23-9130-e8ade795d0eb" providerId="AD" clId="Web-{1E7B1693-90D2-4A17-893D-C6B2B7094B81}" dt="2024-06-03T07:47:07.495" v="251" actId="1076"/>
          <ac:picMkLst>
            <pc:docMk/>
            <pc:sldMk cId="3872873617" sldId="326"/>
            <ac:picMk id="2" creationId="{6C4083D8-2E43-41E6-0331-CCBA6A0254AB}"/>
          </ac:picMkLst>
        </pc:picChg>
        <pc:picChg chg="add del mod">
          <ac:chgData name="Techakul, Bhumin" userId="S::ct2123@ic.ac.uk::decb687a-fc5d-4b23-9130-e8ade795d0eb" providerId="AD" clId="Web-{1E7B1693-90D2-4A17-893D-C6B2B7094B81}" dt="2024-06-03T07:43:24.104" v="210"/>
          <ac:picMkLst>
            <pc:docMk/>
            <pc:sldMk cId="3872873617" sldId="326"/>
            <ac:picMk id="11" creationId="{EFBA1D68-916E-6DC1-F485-4B1CD9B62EFD}"/>
          </ac:picMkLst>
        </pc:picChg>
        <pc:picChg chg="add del mod">
          <ac:chgData name="Techakul, Bhumin" userId="S::ct2123@ic.ac.uk::decb687a-fc5d-4b23-9130-e8ade795d0eb" providerId="AD" clId="Web-{1E7B1693-90D2-4A17-893D-C6B2B7094B81}" dt="2024-06-03T07:43:19.088" v="209"/>
          <ac:picMkLst>
            <pc:docMk/>
            <pc:sldMk cId="3872873617" sldId="326"/>
            <ac:picMk id="12" creationId="{420F6B68-135F-E941-FFA1-881CD4F6D09D}"/>
          </ac:picMkLst>
        </pc:picChg>
        <pc:picChg chg="add mod modCrop">
          <ac:chgData name="Techakul, Bhumin" userId="S::ct2123@ic.ac.uk::decb687a-fc5d-4b23-9130-e8ade795d0eb" providerId="AD" clId="Web-{1E7B1693-90D2-4A17-893D-C6B2B7094B81}" dt="2024-06-03T07:47:07.636" v="256" actId="1076"/>
          <ac:picMkLst>
            <pc:docMk/>
            <pc:sldMk cId="3872873617" sldId="326"/>
            <ac:picMk id="13" creationId="{A5B2FCF5-CB9E-7992-E390-7BF11CF0211C}"/>
          </ac:picMkLst>
        </pc:picChg>
        <pc:cxnChg chg="add mod">
          <ac:chgData name="Techakul, Bhumin" userId="S::ct2123@ic.ac.uk::decb687a-fc5d-4b23-9130-e8ade795d0eb" providerId="AD" clId="Web-{1E7B1693-90D2-4A17-893D-C6B2B7094B81}" dt="2024-06-03T07:47:07.542" v="254" actId="1076"/>
          <ac:cxnSpMkLst>
            <pc:docMk/>
            <pc:sldMk cId="3872873617" sldId="326"/>
            <ac:cxnSpMk id="9" creationId="{D7A95F42-4808-9C30-F438-D0C6AF07A5EE}"/>
          </ac:cxnSpMkLst>
        </pc:cxnChg>
        <pc:cxnChg chg="add mod">
          <ac:chgData name="Techakul, Bhumin" userId="S::ct2123@ic.ac.uk::decb687a-fc5d-4b23-9130-e8ade795d0eb" providerId="AD" clId="Web-{1E7B1693-90D2-4A17-893D-C6B2B7094B81}" dt="2024-06-03T07:47:07.558" v="255" actId="1076"/>
          <ac:cxnSpMkLst>
            <pc:docMk/>
            <pc:sldMk cId="3872873617" sldId="326"/>
            <ac:cxnSpMk id="10" creationId="{D2F6A954-F099-07B1-B448-C6A862843B58}"/>
          </ac:cxnSpMkLst>
        </pc:cxnChg>
        <pc:cxnChg chg="add mod">
          <ac:chgData name="Techakul, Bhumin" userId="S::ct2123@ic.ac.uk::decb687a-fc5d-4b23-9130-e8ade795d0eb" providerId="AD" clId="Web-{1E7B1693-90D2-4A17-893D-C6B2B7094B81}" dt="2024-06-03T07:47:07.683" v="259" actId="1076"/>
          <ac:cxnSpMkLst>
            <pc:docMk/>
            <pc:sldMk cId="3872873617" sldId="326"/>
            <ac:cxnSpMk id="16" creationId="{8CEC9A6E-3164-FC21-BDA0-F346DA586B05}"/>
          </ac:cxnSpMkLst>
        </pc:cxnChg>
        <pc:cxnChg chg="add mod">
          <ac:chgData name="Techakul, Bhumin" userId="S::ct2123@ic.ac.uk::decb687a-fc5d-4b23-9130-e8ade795d0eb" providerId="AD" clId="Web-{1E7B1693-90D2-4A17-893D-C6B2B7094B81}" dt="2024-06-03T07:47:07.698" v="260" actId="1076"/>
          <ac:cxnSpMkLst>
            <pc:docMk/>
            <pc:sldMk cId="3872873617" sldId="326"/>
            <ac:cxnSpMk id="17" creationId="{124C9554-73B1-6BCB-891D-91A9EB1678A8}"/>
          </ac:cxnSpMkLst>
        </pc:cxnChg>
      </pc:sldChg>
      <pc:sldChg chg="addSp delSp modSp">
        <pc:chgData name="Techakul, Bhumin" userId="S::ct2123@ic.ac.uk::decb687a-fc5d-4b23-9130-e8ade795d0eb" providerId="AD" clId="Web-{1E7B1693-90D2-4A17-893D-C6B2B7094B81}" dt="2024-06-03T08:19:41.653" v="643" actId="20577"/>
        <pc:sldMkLst>
          <pc:docMk/>
          <pc:sldMk cId="4265900648" sldId="327"/>
        </pc:sldMkLst>
        <pc:spChg chg="mod">
          <ac:chgData name="Techakul, Bhumin" userId="S::ct2123@ic.ac.uk::decb687a-fc5d-4b23-9130-e8ade795d0eb" providerId="AD" clId="Web-{1E7B1693-90D2-4A17-893D-C6B2B7094B81}" dt="2024-06-03T08:19:14.807" v="621" actId="1076"/>
          <ac:spMkLst>
            <pc:docMk/>
            <pc:sldMk cId="4265900648" sldId="327"/>
            <ac:spMk id="2" creationId="{C9E88D87-12E6-B59C-808B-9A00F88C2DDD}"/>
          </ac:spMkLst>
        </pc:spChg>
        <pc:spChg chg="add mod">
          <ac:chgData name="Techakul, Bhumin" userId="S::ct2123@ic.ac.uk::decb687a-fc5d-4b23-9130-e8ade795d0eb" providerId="AD" clId="Web-{1E7B1693-90D2-4A17-893D-C6B2B7094B81}" dt="2024-06-03T08:19:41.653" v="643" actId="20577"/>
          <ac:spMkLst>
            <pc:docMk/>
            <pc:sldMk cId="4265900648" sldId="327"/>
            <ac:spMk id="6" creationId="{BDD771B9-6E13-89A8-DEC1-3C8FA8638006}"/>
          </ac:spMkLst>
        </pc:spChg>
        <pc:spChg chg="add mod">
          <ac:chgData name="Techakul, Bhumin" userId="S::ct2123@ic.ac.uk::decb687a-fc5d-4b23-9130-e8ade795d0eb" providerId="AD" clId="Web-{1E7B1693-90D2-4A17-893D-C6B2B7094B81}" dt="2024-06-03T08:19:14.869" v="623" actId="1076"/>
          <ac:spMkLst>
            <pc:docMk/>
            <pc:sldMk cId="4265900648" sldId="327"/>
            <ac:spMk id="9" creationId="{E5CC7476-0BED-1240-F550-961C14FC14F3}"/>
          </ac:spMkLst>
        </pc:spChg>
        <pc:spChg chg="add mod">
          <ac:chgData name="Techakul, Bhumin" userId="S::ct2123@ic.ac.uk::decb687a-fc5d-4b23-9130-e8ade795d0eb" providerId="AD" clId="Web-{1E7B1693-90D2-4A17-893D-C6B2B7094B81}" dt="2024-06-03T08:19:14.901" v="624" actId="1076"/>
          <ac:spMkLst>
            <pc:docMk/>
            <pc:sldMk cId="4265900648" sldId="327"/>
            <ac:spMk id="12" creationId="{211F9C3C-C65B-0044-57EC-5CE3DE3836B6}"/>
          </ac:spMkLst>
        </pc:spChg>
        <pc:spChg chg="add mod">
          <ac:chgData name="Techakul, Bhumin" userId="S::ct2123@ic.ac.uk::decb687a-fc5d-4b23-9130-e8ade795d0eb" providerId="AD" clId="Web-{1E7B1693-90D2-4A17-893D-C6B2B7094B81}" dt="2024-06-03T08:19:14.916" v="625" actId="1076"/>
          <ac:spMkLst>
            <pc:docMk/>
            <pc:sldMk cId="4265900648" sldId="327"/>
            <ac:spMk id="13" creationId="{5751A718-1829-1A44-B9A6-3ED5E0FD03FB}"/>
          </ac:spMkLst>
        </pc:spChg>
        <pc:spChg chg="add mod">
          <ac:chgData name="Techakul, Bhumin" userId="S::ct2123@ic.ac.uk::decb687a-fc5d-4b23-9130-e8ade795d0eb" providerId="AD" clId="Web-{1E7B1693-90D2-4A17-893D-C6B2B7094B81}" dt="2024-06-03T08:19:14.979" v="627" actId="1076"/>
          <ac:spMkLst>
            <pc:docMk/>
            <pc:sldMk cId="4265900648" sldId="327"/>
            <ac:spMk id="14" creationId="{D2B1BBC6-F258-9972-4B4A-F4C8D5303EBD}"/>
          </ac:spMkLst>
        </pc:spChg>
        <pc:spChg chg="add mod">
          <ac:chgData name="Techakul, Bhumin" userId="S::ct2123@ic.ac.uk::decb687a-fc5d-4b23-9130-e8ade795d0eb" providerId="AD" clId="Web-{1E7B1693-90D2-4A17-893D-C6B2B7094B81}" dt="2024-06-03T08:19:14.948" v="626" actId="1076"/>
          <ac:spMkLst>
            <pc:docMk/>
            <pc:sldMk cId="4265900648" sldId="327"/>
            <ac:spMk id="15" creationId="{6436AE99-BEF2-8063-A636-A8C14E359D72}"/>
          </ac:spMkLst>
        </pc:spChg>
        <pc:graphicFrameChg chg="add mod modGraphic">
          <ac:chgData name="Techakul, Bhumin" userId="S::ct2123@ic.ac.uk::decb687a-fc5d-4b23-9130-e8ade795d0eb" providerId="AD" clId="Web-{1E7B1693-90D2-4A17-893D-C6B2B7094B81}" dt="2024-06-03T08:19:14.854" v="622" actId="1076"/>
          <ac:graphicFrameMkLst>
            <pc:docMk/>
            <pc:sldMk cId="4265900648" sldId="327"/>
            <ac:graphicFrameMk id="8" creationId="{8057C85B-F2FE-DD86-87A8-2A2DD996C3BC}"/>
          </ac:graphicFrameMkLst>
        </pc:graphicFrameChg>
        <pc:picChg chg="add del mod">
          <ac:chgData name="Techakul, Bhumin" userId="S::ct2123@ic.ac.uk::decb687a-fc5d-4b23-9130-e8ade795d0eb" providerId="AD" clId="Web-{1E7B1693-90D2-4A17-893D-C6B2B7094B81}" dt="2024-06-03T07:42:58.227" v="205"/>
          <ac:picMkLst>
            <pc:docMk/>
            <pc:sldMk cId="4265900648" sldId="327"/>
            <ac:picMk id="3" creationId="{DB7E8DE8-2A4B-7A1C-DFEA-20E844425A8D}"/>
          </ac:picMkLst>
        </pc:picChg>
        <pc:picChg chg="add">
          <ac:chgData name="Techakul, Bhumin" userId="S::ct2123@ic.ac.uk::decb687a-fc5d-4b23-9130-e8ade795d0eb" providerId="AD" clId="Web-{1E7B1693-90D2-4A17-893D-C6B2B7094B81}" dt="2024-06-03T08:11:40.696" v="508"/>
          <ac:picMkLst>
            <pc:docMk/>
            <pc:sldMk cId="4265900648" sldId="327"/>
            <ac:picMk id="11" creationId="{4F541EB6-13E6-7D9F-D106-80B1006BBF72}"/>
          </ac:picMkLst>
        </pc:picChg>
      </pc:sldChg>
      <pc:sldChg chg="addSp delSp modSp">
        <pc:chgData name="Techakul, Bhumin" userId="S::ct2123@ic.ac.uk::decb687a-fc5d-4b23-9130-e8ade795d0eb" providerId="AD" clId="Web-{1E7B1693-90D2-4A17-893D-C6B2B7094B81}" dt="2024-06-03T07:41:52.644" v="203"/>
        <pc:sldMkLst>
          <pc:docMk/>
          <pc:sldMk cId="3947976211" sldId="329"/>
        </pc:sldMkLst>
        <pc:graphicFrameChg chg="add del mod modGraphic">
          <ac:chgData name="Techakul, Bhumin" userId="S::ct2123@ic.ac.uk::decb687a-fc5d-4b23-9130-e8ade795d0eb" providerId="AD" clId="Web-{1E7B1693-90D2-4A17-893D-C6B2B7094B81}" dt="2024-06-03T07:33:43.187" v="128"/>
          <ac:graphicFrameMkLst>
            <pc:docMk/>
            <pc:sldMk cId="3947976211" sldId="329"/>
            <ac:graphicFrameMk id="5" creationId="{3B248939-7ED6-6A6F-5BCE-C31A33A74DEC}"/>
          </ac:graphicFrameMkLst>
        </pc:graphicFrameChg>
        <pc:graphicFrameChg chg="add del mod modGraphic">
          <ac:chgData name="Techakul, Bhumin" userId="S::ct2123@ic.ac.uk::decb687a-fc5d-4b23-9130-e8ade795d0eb" providerId="AD" clId="Web-{1E7B1693-90D2-4A17-893D-C6B2B7094B81}" dt="2024-06-03T07:33:38.546" v="125"/>
          <ac:graphicFrameMkLst>
            <pc:docMk/>
            <pc:sldMk cId="3947976211" sldId="329"/>
            <ac:graphicFrameMk id="6" creationId="{FD033933-DB3B-A716-C852-207BCC497893}"/>
          </ac:graphicFrameMkLst>
        </pc:graphicFrameChg>
        <pc:graphicFrameChg chg="add mod modGraphic">
          <ac:chgData name="Techakul, Bhumin" userId="S::ct2123@ic.ac.uk::decb687a-fc5d-4b23-9130-e8ade795d0eb" providerId="AD" clId="Web-{1E7B1693-90D2-4A17-893D-C6B2B7094B81}" dt="2024-06-03T07:41:28.064" v="199"/>
          <ac:graphicFrameMkLst>
            <pc:docMk/>
            <pc:sldMk cId="3947976211" sldId="329"/>
            <ac:graphicFrameMk id="8" creationId="{DF95F482-AB63-9080-0949-B80D24500C24}"/>
          </ac:graphicFrameMkLst>
        </pc:graphicFrameChg>
        <pc:graphicFrameChg chg="add del mod modGraphic">
          <ac:chgData name="Techakul, Bhumin" userId="S::ct2123@ic.ac.uk::decb687a-fc5d-4b23-9130-e8ade795d0eb" providerId="AD" clId="Web-{1E7B1693-90D2-4A17-893D-C6B2B7094B81}" dt="2024-06-03T07:35:19.506" v="145"/>
          <ac:graphicFrameMkLst>
            <pc:docMk/>
            <pc:sldMk cId="3947976211" sldId="329"/>
            <ac:graphicFrameMk id="9" creationId="{50A2EC86-CE6D-0B2F-AA42-9B0A8453C05B}"/>
          </ac:graphicFrameMkLst>
        </pc:graphicFrameChg>
        <pc:graphicFrameChg chg="add del mod modGraphic">
          <ac:chgData name="Techakul, Bhumin" userId="S::ct2123@ic.ac.uk::decb687a-fc5d-4b23-9130-e8ade795d0eb" providerId="AD" clId="Web-{1E7B1693-90D2-4A17-893D-C6B2B7094B81}" dt="2024-06-03T07:37:43.111" v="164"/>
          <ac:graphicFrameMkLst>
            <pc:docMk/>
            <pc:sldMk cId="3947976211" sldId="329"/>
            <ac:graphicFrameMk id="10" creationId="{4A2A8085-A743-CE43-886D-3607843609FA}"/>
          </ac:graphicFrameMkLst>
        </pc:graphicFrameChg>
        <pc:graphicFrameChg chg="add mod modGraphic">
          <ac:chgData name="Techakul, Bhumin" userId="S::ct2123@ic.ac.uk::decb687a-fc5d-4b23-9130-e8ade795d0eb" providerId="AD" clId="Web-{1E7B1693-90D2-4A17-893D-C6B2B7094B81}" dt="2024-06-03T07:41:52.644" v="203"/>
          <ac:graphicFrameMkLst>
            <pc:docMk/>
            <pc:sldMk cId="3947976211" sldId="329"/>
            <ac:graphicFrameMk id="11" creationId="{2DA9EDF9-2BCE-1139-88D4-AAB88FCFC23E}"/>
          </ac:graphicFrameMkLst>
        </pc:graphicFrameChg>
      </pc:sldChg>
    </pc:docChg>
  </pc:docChgLst>
  <pc:docChgLst>
    <pc:chgData name="KOU, CHENLU" userId="S::ck723@ic.ac.uk::14e2894c-73d5-4284-a146-483177803b70" providerId="AD" clId="Web-{C0599E1F-83C2-9B1E-78BF-3C9AD9B5A74A}"/>
    <pc:docChg chg="addSld modSld sldOrd">
      <pc:chgData name="KOU, CHENLU" userId="S::ck723@ic.ac.uk::14e2894c-73d5-4284-a146-483177803b70" providerId="AD" clId="Web-{C0599E1F-83C2-9B1E-78BF-3C9AD9B5A74A}" dt="2024-06-02T12:46:46.969" v="35" actId="14100"/>
      <pc:docMkLst>
        <pc:docMk/>
      </pc:docMkLst>
      <pc:sldChg chg="delSp modSp add ord replId">
        <pc:chgData name="KOU, CHENLU" userId="S::ck723@ic.ac.uk::14e2894c-73d5-4284-a146-483177803b70" providerId="AD" clId="Web-{C0599E1F-83C2-9B1E-78BF-3C9AD9B5A74A}" dt="2024-06-02T12:46:46.969" v="35" actId="14100"/>
        <pc:sldMkLst>
          <pc:docMk/>
          <pc:sldMk cId="2154984355" sldId="317"/>
        </pc:sldMkLst>
        <pc:spChg chg="mod">
          <ac:chgData name="KOU, CHENLU" userId="S::ck723@ic.ac.uk::14e2894c-73d5-4284-a146-483177803b70" providerId="AD" clId="Web-{C0599E1F-83C2-9B1E-78BF-3C9AD9B5A74A}" dt="2024-06-02T12:46:46.969" v="35" actId="14100"/>
          <ac:spMkLst>
            <pc:docMk/>
            <pc:sldMk cId="2154984355" sldId="317"/>
            <ac:spMk id="4" creationId="{CAFBFCB6-B7C7-069D-D5A0-3B3D926009F3}"/>
          </ac:spMkLst>
        </pc:spChg>
        <pc:spChg chg="del">
          <ac:chgData name="KOU, CHENLU" userId="S::ck723@ic.ac.uk::14e2894c-73d5-4284-a146-483177803b70" providerId="AD" clId="Web-{C0599E1F-83C2-9B1E-78BF-3C9AD9B5A74A}" dt="2024-06-02T12:46:00.842" v="12"/>
          <ac:spMkLst>
            <pc:docMk/>
            <pc:sldMk cId="2154984355" sldId="317"/>
            <ac:spMk id="9" creationId="{C52B3D51-C5A4-3989-0B1A-C14383514280}"/>
          </ac:spMkLst>
        </pc:spChg>
        <pc:spChg chg="del">
          <ac:chgData name="KOU, CHENLU" userId="S::ck723@ic.ac.uk::14e2894c-73d5-4284-a146-483177803b70" providerId="AD" clId="Web-{C0599E1F-83C2-9B1E-78BF-3C9AD9B5A74A}" dt="2024-06-02T12:46:00.842" v="11"/>
          <ac:spMkLst>
            <pc:docMk/>
            <pc:sldMk cId="2154984355" sldId="317"/>
            <ac:spMk id="10" creationId="{98B1A45F-87A6-267A-7262-F0ED87B5294D}"/>
          </ac:spMkLst>
        </pc:spChg>
        <pc:spChg chg="del">
          <ac:chgData name="KOU, CHENLU" userId="S::ck723@ic.ac.uk::14e2894c-73d5-4284-a146-483177803b70" providerId="AD" clId="Web-{C0599E1F-83C2-9B1E-78BF-3C9AD9B5A74A}" dt="2024-06-02T12:46:00.842" v="9"/>
          <ac:spMkLst>
            <pc:docMk/>
            <pc:sldMk cId="2154984355" sldId="317"/>
            <ac:spMk id="12" creationId="{7298C262-5FEA-2B0D-AE8C-8FBBDC44E31D}"/>
          </ac:spMkLst>
        </pc:spChg>
        <pc:spChg chg="del">
          <ac:chgData name="KOU, CHENLU" userId="S::ck723@ic.ac.uk::14e2894c-73d5-4284-a146-483177803b70" providerId="AD" clId="Web-{C0599E1F-83C2-9B1E-78BF-3C9AD9B5A74A}" dt="2024-06-02T12:46:00.842" v="8"/>
          <ac:spMkLst>
            <pc:docMk/>
            <pc:sldMk cId="2154984355" sldId="317"/>
            <ac:spMk id="13" creationId="{C84FB30A-A3A7-D3FF-E265-980BFF21D082}"/>
          </ac:spMkLst>
        </pc:spChg>
        <pc:spChg chg="del">
          <ac:chgData name="KOU, CHENLU" userId="S::ck723@ic.ac.uk::14e2894c-73d5-4284-a146-483177803b70" providerId="AD" clId="Web-{C0599E1F-83C2-9B1E-78BF-3C9AD9B5A74A}" dt="2024-06-02T12:46:03.748" v="18"/>
          <ac:spMkLst>
            <pc:docMk/>
            <pc:sldMk cId="2154984355" sldId="317"/>
            <ac:spMk id="14" creationId="{C9B61EA4-D301-61DC-FC3F-9303931975ED}"/>
          </ac:spMkLst>
        </pc:spChg>
        <pc:spChg chg="del">
          <ac:chgData name="KOU, CHENLU" userId="S::ck723@ic.ac.uk::14e2894c-73d5-4284-a146-483177803b70" providerId="AD" clId="Web-{C0599E1F-83C2-9B1E-78BF-3C9AD9B5A74A}" dt="2024-06-02T12:46:03.748" v="17"/>
          <ac:spMkLst>
            <pc:docMk/>
            <pc:sldMk cId="2154984355" sldId="317"/>
            <ac:spMk id="15" creationId="{0FA15DE6-DB95-FA40-24B4-37042C5A2C5B}"/>
          </ac:spMkLst>
        </pc:spChg>
        <pc:spChg chg="del">
          <ac:chgData name="KOU, CHENLU" userId="S::ck723@ic.ac.uk::14e2894c-73d5-4284-a146-483177803b70" providerId="AD" clId="Web-{C0599E1F-83C2-9B1E-78BF-3C9AD9B5A74A}" dt="2024-06-02T12:46:03.748" v="16"/>
          <ac:spMkLst>
            <pc:docMk/>
            <pc:sldMk cId="2154984355" sldId="317"/>
            <ac:spMk id="16" creationId="{E20F39E8-C863-4A6E-6284-676F6188755F}"/>
          </ac:spMkLst>
        </pc:spChg>
        <pc:spChg chg="del">
          <ac:chgData name="KOU, CHENLU" userId="S::ck723@ic.ac.uk::14e2894c-73d5-4284-a146-483177803b70" providerId="AD" clId="Web-{C0599E1F-83C2-9B1E-78BF-3C9AD9B5A74A}" dt="2024-06-02T12:46:03.748" v="15"/>
          <ac:spMkLst>
            <pc:docMk/>
            <pc:sldMk cId="2154984355" sldId="317"/>
            <ac:spMk id="17" creationId="{07349410-1BEF-106F-401F-0F53E9818806}"/>
          </ac:spMkLst>
        </pc:spChg>
        <pc:picChg chg="del">
          <ac:chgData name="KOU, CHENLU" userId="S::ck723@ic.ac.uk::14e2894c-73d5-4284-a146-483177803b70" providerId="AD" clId="Web-{C0599E1F-83C2-9B1E-78BF-3C9AD9B5A74A}" dt="2024-06-02T12:46:00.842" v="14"/>
          <ac:picMkLst>
            <pc:docMk/>
            <pc:sldMk cId="2154984355" sldId="317"/>
            <ac:picMk id="2" creationId="{6DE13505-AF01-B011-5CA4-B2C094CD5075}"/>
          </ac:picMkLst>
        </pc:picChg>
        <pc:picChg chg="del">
          <ac:chgData name="KOU, CHENLU" userId="S::ck723@ic.ac.uk::14e2894c-73d5-4284-a146-483177803b70" providerId="AD" clId="Web-{C0599E1F-83C2-9B1E-78BF-3C9AD9B5A74A}" dt="2024-06-02T12:46:00.842" v="13"/>
          <ac:picMkLst>
            <pc:docMk/>
            <pc:sldMk cId="2154984355" sldId="317"/>
            <ac:picMk id="8" creationId="{B6C8CC38-A0C0-BB7C-B9C4-4FA66EAB8F5F}"/>
          </ac:picMkLst>
        </pc:picChg>
        <pc:picChg chg="del">
          <ac:chgData name="KOU, CHENLU" userId="S::ck723@ic.ac.uk::14e2894c-73d5-4284-a146-483177803b70" providerId="AD" clId="Web-{C0599E1F-83C2-9B1E-78BF-3C9AD9B5A74A}" dt="2024-06-02T12:46:00.842" v="10"/>
          <ac:picMkLst>
            <pc:docMk/>
            <pc:sldMk cId="2154984355" sldId="317"/>
            <ac:picMk id="11" creationId="{749A3F5B-D9EC-0E5F-D9DC-FF35E52E35BA}"/>
          </ac:picMkLst>
        </pc:picChg>
        <pc:picChg chg="del">
          <ac:chgData name="KOU, CHENLU" userId="S::ck723@ic.ac.uk::14e2894c-73d5-4284-a146-483177803b70" providerId="AD" clId="Web-{C0599E1F-83C2-9B1E-78BF-3C9AD9B5A74A}" dt="2024-06-02T12:46:00.842" v="7"/>
          <ac:picMkLst>
            <pc:docMk/>
            <pc:sldMk cId="2154984355" sldId="317"/>
            <ac:picMk id="20" creationId="{EB4B30C4-D72E-3D2E-7905-2881DEE4212B}"/>
          </ac:picMkLst>
        </pc:picChg>
        <pc:picChg chg="del">
          <ac:chgData name="KOU, CHENLU" userId="S::ck723@ic.ac.uk::14e2894c-73d5-4284-a146-483177803b70" providerId="AD" clId="Web-{C0599E1F-83C2-9B1E-78BF-3C9AD9B5A74A}" dt="2024-06-02T12:46:00.842" v="6"/>
          <ac:picMkLst>
            <pc:docMk/>
            <pc:sldMk cId="2154984355" sldId="317"/>
            <ac:picMk id="24" creationId="{CB547C73-8288-819C-0254-ABDC4283EE33}"/>
          </ac:picMkLst>
        </pc:picChg>
        <pc:picChg chg="del">
          <ac:chgData name="KOU, CHENLU" userId="S::ck723@ic.ac.uk::14e2894c-73d5-4284-a146-483177803b70" providerId="AD" clId="Web-{C0599E1F-83C2-9B1E-78BF-3C9AD9B5A74A}" dt="2024-06-02T12:46:00.842" v="5"/>
          <ac:picMkLst>
            <pc:docMk/>
            <pc:sldMk cId="2154984355" sldId="317"/>
            <ac:picMk id="25" creationId="{59C22B83-1600-1935-9DBB-EDEB03117C40}"/>
          </ac:picMkLst>
        </pc:picChg>
        <pc:picChg chg="del">
          <ac:chgData name="KOU, CHENLU" userId="S::ck723@ic.ac.uk::14e2894c-73d5-4284-a146-483177803b70" providerId="AD" clId="Web-{C0599E1F-83C2-9B1E-78BF-3C9AD9B5A74A}" dt="2024-06-02T12:46:00.842" v="4"/>
          <ac:picMkLst>
            <pc:docMk/>
            <pc:sldMk cId="2154984355" sldId="317"/>
            <ac:picMk id="26" creationId="{A9D6A707-7EC4-620D-4E67-04FD205128D4}"/>
          </ac:picMkLst>
        </pc:picChg>
        <pc:picChg chg="del">
          <ac:chgData name="KOU, CHENLU" userId="S::ck723@ic.ac.uk::14e2894c-73d5-4284-a146-483177803b70" providerId="AD" clId="Web-{C0599E1F-83C2-9B1E-78BF-3C9AD9B5A74A}" dt="2024-06-02T12:46:00.842" v="3"/>
          <ac:picMkLst>
            <pc:docMk/>
            <pc:sldMk cId="2154984355" sldId="317"/>
            <ac:picMk id="28" creationId="{B3241E33-900D-B8C5-A495-F902767F3566}"/>
          </ac:picMkLst>
        </pc:picChg>
      </pc:sldChg>
    </pc:docChg>
  </pc:docChgLst>
  <pc:docChgLst>
    <pc:chgData name="Techakul, Bhumin" userId="S::ct2123@ic.ac.uk::decb687a-fc5d-4b23-9130-e8ade795d0eb" providerId="AD" clId="Web-{2B928B5C-4DBF-4D28-80C2-6F8276BD4CC0}"/>
    <pc:docChg chg="addSld modSld">
      <pc:chgData name="Techakul, Bhumin" userId="S::ct2123@ic.ac.uk::decb687a-fc5d-4b23-9130-e8ade795d0eb" providerId="AD" clId="Web-{2B928B5C-4DBF-4D28-80C2-6F8276BD4CC0}" dt="2024-06-02T22:55:21.756" v="408" actId="20577"/>
      <pc:docMkLst>
        <pc:docMk/>
      </pc:docMkLst>
      <pc:sldChg chg="modSp">
        <pc:chgData name="Techakul, Bhumin" userId="S::ct2123@ic.ac.uk::decb687a-fc5d-4b23-9130-e8ade795d0eb" providerId="AD" clId="Web-{2B928B5C-4DBF-4D28-80C2-6F8276BD4CC0}" dt="2024-06-02T22:35:31.629" v="0" actId="1076"/>
        <pc:sldMkLst>
          <pc:docMk/>
          <pc:sldMk cId="4124645342" sldId="320"/>
        </pc:sldMkLst>
        <pc:picChg chg="mod">
          <ac:chgData name="Techakul, Bhumin" userId="S::ct2123@ic.ac.uk::decb687a-fc5d-4b23-9130-e8ade795d0eb" providerId="AD" clId="Web-{2B928B5C-4DBF-4D28-80C2-6F8276BD4CC0}" dt="2024-06-02T22:35:31.629" v="0" actId="1076"/>
          <ac:picMkLst>
            <pc:docMk/>
            <pc:sldMk cId="4124645342" sldId="320"/>
            <ac:picMk id="7" creationId="{08397C2F-8B97-3D51-5C63-BCB4557DE2C5}"/>
          </ac:picMkLst>
        </pc:picChg>
      </pc:sldChg>
      <pc:sldChg chg="addSp delSp modSp new">
        <pc:chgData name="Techakul, Bhumin" userId="S::ct2123@ic.ac.uk::decb687a-fc5d-4b23-9130-e8ade795d0eb" providerId="AD" clId="Web-{2B928B5C-4DBF-4D28-80C2-6F8276BD4CC0}" dt="2024-06-02T22:55:21.756" v="408" actId="20577"/>
        <pc:sldMkLst>
          <pc:docMk/>
          <pc:sldMk cId="3872873617" sldId="326"/>
        </pc:sldMkLst>
        <pc:spChg chg="del">
          <ac:chgData name="Techakul, Bhumin" userId="S::ct2123@ic.ac.uk::decb687a-fc5d-4b23-9130-e8ade795d0eb" providerId="AD" clId="Web-{2B928B5C-4DBF-4D28-80C2-6F8276BD4CC0}" dt="2024-06-02T22:36:15.074" v="4"/>
          <ac:spMkLst>
            <pc:docMk/>
            <pc:sldMk cId="3872873617" sldId="326"/>
            <ac:spMk id="2" creationId="{214E3F09-B7A9-77F8-508A-FDAF167F383D}"/>
          </ac:spMkLst>
        </pc:spChg>
        <pc:spChg chg="del">
          <ac:chgData name="Techakul, Bhumin" userId="S::ct2123@ic.ac.uk::decb687a-fc5d-4b23-9130-e8ade795d0eb" providerId="AD" clId="Web-{2B928B5C-4DBF-4D28-80C2-6F8276BD4CC0}" dt="2024-06-02T22:36:15.074" v="3"/>
          <ac:spMkLst>
            <pc:docMk/>
            <pc:sldMk cId="3872873617" sldId="326"/>
            <ac:spMk id="3" creationId="{72D6BD57-4AB0-465A-FFCE-14BA0675D25B}"/>
          </ac:spMkLst>
        </pc:spChg>
        <pc:spChg chg="add mod">
          <ac:chgData name="Techakul, Bhumin" userId="S::ct2123@ic.ac.uk::decb687a-fc5d-4b23-9130-e8ade795d0eb" providerId="AD" clId="Web-{2B928B5C-4DBF-4D28-80C2-6F8276BD4CC0}" dt="2024-06-02T22:37:37.014" v="32" actId="20577"/>
          <ac:spMkLst>
            <pc:docMk/>
            <pc:sldMk cId="3872873617" sldId="326"/>
            <ac:spMk id="5" creationId="{D9E5DB26-4039-5134-A1B4-D2670CCD31F8}"/>
          </ac:spMkLst>
        </pc:spChg>
        <pc:spChg chg="add mod">
          <ac:chgData name="Techakul, Bhumin" userId="S::ct2123@ic.ac.uk::decb687a-fc5d-4b23-9130-e8ade795d0eb" providerId="AD" clId="Web-{2B928B5C-4DBF-4D28-80C2-6F8276BD4CC0}" dt="2024-06-02T22:55:21.756" v="408" actId="20577"/>
          <ac:spMkLst>
            <pc:docMk/>
            <pc:sldMk cId="3872873617" sldId="326"/>
            <ac:spMk id="7" creationId="{5F2BC0F0-64D2-6237-2274-8428B5B47001}"/>
          </ac:spMkLst>
        </pc:spChg>
      </pc:sldChg>
    </pc:docChg>
  </pc:docChgLst>
  <pc:docChgLst>
    <pc:chgData name="Bassil, Mia" userId="S::mb623@ic.ac.uk::42f0a279-72ad-413c-9cd0-4aed02324d07" providerId="AD" clId="Web-{2DB46B84-E1E8-47F2-AB08-FFFB3C6C84F7}"/>
    <pc:docChg chg="modSld">
      <pc:chgData name="Bassil, Mia" userId="S::mb623@ic.ac.uk::42f0a279-72ad-413c-9cd0-4aed02324d07" providerId="AD" clId="Web-{2DB46B84-E1E8-47F2-AB08-FFFB3C6C84F7}" dt="2024-05-30T21:27:54.100" v="15"/>
      <pc:docMkLst>
        <pc:docMk/>
      </pc:docMkLst>
      <pc:sldChg chg="modSp">
        <pc:chgData name="Bassil, Mia" userId="S::mb623@ic.ac.uk::42f0a279-72ad-413c-9cd0-4aed02324d07" providerId="AD" clId="Web-{2DB46B84-E1E8-47F2-AB08-FFFB3C6C84F7}" dt="2024-05-30T21:26:41.142" v="2"/>
        <pc:sldMkLst>
          <pc:docMk/>
          <pc:sldMk cId="4167970424" sldId="293"/>
        </pc:sldMkLst>
        <pc:spChg chg="mod">
          <ac:chgData name="Bassil, Mia" userId="S::mb623@ic.ac.uk::42f0a279-72ad-413c-9cd0-4aed02324d07" providerId="AD" clId="Web-{2DB46B84-E1E8-47F2-AB08-FFFB3C6C84F7}" dt="2024-05-30T21:26:29.157" v="0" actId="1076"/>
          <ac:spMkLst>
            <pc:docMk/>
            <pc:sldMk cId="4167970424" sldId="293"/>
            <ac:spMk id="22" creationId="{364C22A2-0A60-D1F1-9C00-18D032A68F5B}"/>
          </ac:spMkLst>
        </pc:spChg>
        <pc:picChg chg="mod modCrop">
          <ac:chgData name="Bassil, Mia" userId="S::mb623@ic.ac.uk::42f0a279-72ad-413c-9cd0-4aed02324d07" providerId="AD" clId="Web-{2DB46B84-E1E8-47F2-AB08-FFFB3C6C84F7}" dt="2024-05-30T21:26:41.142" v="2"/>
          <ac:picMkLst>
            <pc:docMk/>
            <pc:sldMk cId="4167970424" sldId="293"/>
            <ac:picMk id="17" creationId="{C74FB178-7241-439A-2432-9414ADC855F7}"/>
          </ac:picMkLst>
        </pc:picChg>
      </pc:sldChg>
      <pc:sldChg chg="modSp">
        <pc:chgData name="Bassil, Mia" userId="S::mb623@ic.ac.uk::42f0a279-72ad-413c-9cd0-4aed02324d07" providerId="AD" clId="Web-{2DB46B84-E1E8-47F2-AB08-FFFB3C6C84F7}" dt="2024-05-30T21:27:54.100" v="15"/>
        <pc:sldMkLst>
          <pc:docMk/>
          <pc:sldMk cId="1342879461" sldId="313"/>
        </pc:sldMkLst>
        <pc:picChg chg="mod modCrop">
          <ac:chgData name="Bassil, Mia" userId="S::mb623@ic.ac.uk::42f0a279-72ad-413c-9cd0-4aed02324d07" providerId="AD" clId="Web-{2DB46B84-E1E8-47F2-AB08-FFFB3C6C84F7}" dt="2024-05-30T21:27:54.100" v="15"/>
          <ac:picMkLst>
            <pc:docMk/>
            <pc:sldMk cId="1342879461" sldId="313"/>
            <ac:picMk id="2" creationId="{6DE13505-AF01-B011-5CA4-B2C094CD5075}"/>
          </ac:picMkLst>
        </pc:picChg>
        <pc:picChg chg="mod modCrop">
          <ac:chgData name="Bassil, Mia" userId="S::mb623@ic.ac.uk::42f0a279-72ad-413c-9cd0-4aed02324d07" providerId="AD" clId="Web-{2DB46B84-E1E8-47F2-AB08-FFFB3C6C84F7}" dt="2024-05-30T21:26:52.377" v="4"/>
          <ac:picMkLst>
            <pc:docMk/>
            <pc:sldMk cId="1342879461" sldId="313"/>
            <ac:picMk id="8" creationId="{B6C8CC38-A0C0-BB7C-B9C4-4FA66EAB8F5F}"/>
          </ac:picMkLst>
        </pc:picChg>
        <pc:picChg chg="mod modCrop">
          <ac:chgData name="Bassil, Mia" userId="S::mb623@ic.ac.uk::42f0a279-72ad-413c-9cd0-4aed02324d07" providerId="AD" clId="Web-{2DB46B84-E1E8-47F2-AB08-FFFB3C6C84F7}" dt="2024-05-30T21:27:05.019" v="6"/>
          <ac:picMkLst>
            <pc:docMk/>
            <pc:sldMk cId="1342879461" sldId="313"/>
            <ac:picMk id="11" creationId="{749A3F5B-D9EC-0E5F-D9DC-FF35E52E35BA}"/>
          </ac:picMkLst>
        </pc:picChg>
        <pc:picChg chg="mod modCrop">
          <ac:chgData name="Bassil, Mia" userId="S::mb623@ic.ac.uk::42f0a279-72ad-413c-9cd0-4aed02324d07" providerId="AD" clId="Web-{2DB46B84-E1E8-47F2-AB08-FFFB3C6C84F7}" dt="2024-05-30T21:27:45.521" v="13" actId="14100"/>
          <ac:picMkLst>
            <pc:docMk/>
            <pc:sldMk cId="1342879461" sldId="313"/>
            <ac:picMk id="24" creationId="{CB547C73-8288-819C-0254-ABDC4283EE33}"/>
          </ac:picMkLst>
        </pc:picChg>
        <pc:picChg chg="mod modCrop">
          <ac:chgData name="Bassil, Mia" userId="S::mb623@ic.ac.uk::42f0a279-72ad-413c-9cd0-4aed02324d07" providerId="AD" clId="Web-{2DB46B84-E1E8-47F2-AB08-FFFB3C6C84F7}" dt="2024-05-30T21:27:17.723" v="8"/>
          <ac:picMkLst>
            <pc:docMk/>
            <pc:sldMk cId="1342879461" sldId="313"/>
            <ac:picMk id="28" creationId="{B3241E33-900D-B8C5-A495-F902767F3566}"/>
          </ac:picMkLst>
        </pc:picChg>
      </pc:sldChg>
    </pc:docChg>
  </pc:docChgLst>
  <pc:docChgLst>
    <pc:chgData name="Techakul, Bhumin" userId="S::ct2123@ic.ac.uk::decb687a-fc5d-4b23-9130-e8ade795d0eb" providerId="AD" clId="Web-{FDEB5943-E6FE-4A73-9F34-2561CA1612E9}"/>
    <pc:docChg chg="modSld">
      <pc:chgData name="Techakul, Bhumin" userId="S::ct2123@ic.ac.uk::decb687a-fc5d-4b23-9130-e8ade795d0eb" providerId="AD" clId="Web-{FDEB5943-E6FE-4A73-9F34-2561CA1612E9}" dt="2024-06-03T13:29:29.173" v="5"/>
      <pc:docMkLst>
        <pc:docMk/>
      </pc:docMkLst>
      <pc:sldChg chg="modSp">
        <pc:chgData name="Techakul, Bhumin" userId="S::ct2123@ic.ac.uk::decb687a-fc5d-4b23-9130-e8ade795d0eb" providerId="AD" clId="Web-{FDEB5943-E6FE-4A73-9F34-2561CA1612E9}" dt="2024-06-03T13:29:29.173" v="5"/>
        <pc:sldMkLst>
          <pc:docMk/>
          <pc:sldMk cId="3404195906" sldId="340"/>
        </pc:sldMkLst>
        <pc:graphicFrameChg chg="mod modGraphic">
          <ac:chgData name="Techakul, Bhumin" userId="S::ct2123@ic.ac.uk::decb687a-fc5d-4b23-9130-e8ade795d0eb" providerId="AD" clId="Web-{FDEB5943-E6FE-4A73-9F34-2561CA1612E9}" dt="2024-06-03T13:29:29.173" v="5"/>
          <ac:graphicFrameMkLst>
            <pc:docMk/>
            <pc:sldMk cId="3404195906" sldId="340"/>
            <ac:graphicFrameMk id="2" creationId="{31076073-0612-1389-7144-012FBB5E18A8}"/>
          </ac:graphicFrameMkLst>
        </pc:graphicFrameChg>
      </pc:sldChg>
    </pc:docChg>
  </pc:docChgLst>
  <pc:docChgLst>
    <pc:chgData name="Techakul, Bhumin" userId="S::ct2123@ic.ac.uk::decb687a-fc5d-4b23-9130-e8ade795d0eb" providerId="AD" clId="Web-{FF253897-C8DB-4BC5-B920-C18159C871F5}"/>
    <pc:docChg chg="modSld">
      <pc:chgData name="Techakul, Bhumin" userId="S::ct2123@ic.ac.uk::decb687a-fc5d-4b23-9130-e8ade795d0eb" providerId="AD" clId="Web-{FF253897-C8DB-4BC5-B920-C18159C871F5}" dt="2024-06-03T12:46:06.998" v="9" actId="20577"/>
      <pc:docMkLst>
        <pc:docMk/>
      </pc:docMkLst>
      <pc:sldChg chg="modSp">
        <pc:chgData name="Techakul, Bhumin" userId="S::ct2123@ic.ac.uk::decb687a-fc5d-4b23-9130-e8ade795d0eb" providerId="AD" clId="Web-{FF253897-C8DB-4BC5-B920-C18159C871F5}" dt="2024-06-03T12:46:06.998" v="9" actId="20577"/>
        <pc:sldMkLst>
          <pc:docMk/>
          <pc:sldMk cId="4124645342" sldId="320"/>
        </pc:sldMkLst>
        <pc:spChg chg="mod">
          <ac:chgData name="Techakul, Bhumin" userId="S::ct2123@ic.ac.uk::decb687a-fc5d-4b23-9130-e8ade795d0eb" providerId="AD" clId="Web-{FF253897-C8DB-4BC5-B920-C18159C871F5}" dt="2024-06-03T12:46:06.998" v="9" actId="20577"/>
          <ac:spMkLst>
            <pc:docMk/>
            <pc:sldMk cId="4124645342" sldId="320"/>
            <ac:spMk id="5" creationId="{C451CB7C-E476-23AF-8072-B4374EF4285D}"/>
          </ac:spMkLst>
        </pc:spChg>
      </pc:sldChg>
    </pc:docChg>
  </pc:docChgLst>
  <pc:docChgLst>
    <pc:chgData name="Techakul, Bhumin" userId="S::ct2123@ic.ac.uk::decb687a-fc5d-4b23-9130-e8ade795d0eb" providerId="AD" clId="Web-{752F816D-898F-4AFB-8989-BEFF4255648A}"/>
    <pc:docChg chg="addSld delSld modSld">
      <pc:chgData name="Techakul, Bhumin" userId="S::ct2123@ic.ac.uk::decb687a-fc5d-4b23-9130-e8ade795d0eb" providerId="AD" clId="Web-{752F816D-898F-4AFB-8989-BEFF4255648A}" dt="2024-05-31T13:44:01.028" v="246"/>
      <pc:docMkLst>
        <pc:docMk/>
      </pc:docMkLst>
      <pc:sldChg chg="addSp modSp">
        <pc:chgData name="Techakul, Bhumin" userId="S::ct2123@ic.ac.uk::decb687a-fc5d-4b23-9130-e8ade795d0eb" providerId="AD" clId="Web-{752F816D-898F-4AFB-8989-BEFF4255648A}" dt="2024-05-31T13:37:59.923" v="245" actId="14100"/>
        <pc:sldMkLst>
          <pc:docMk/>
          <pc:sldMk cId="3563794230" sldId="287"/>
        </pc:sldMkLst>
        <pc:spChg chg="add mod">
          <ac:chgData name="Techakul, Bhumin" userId="S::ct2123@ic.ac.uk::decb687a-fc5d-4b23-9130-e8ade795d0eb" providerId="AD" clId="Web-{752F816D-898F-4AFB-8989-BEFF4255648A}" dt="2024-05-31T13:37:59.923" v="245" actId="14100"/>
          <ac:spMkLst>
            <pc:docMk/>
            <pc:sldMk cId="3563794230" sldId="287"/>
            <ac:spMk id="2" creationId="{8BAA5BC9-FB1C-CABE-8D50-3D15DCE008AC}"/>
          </ac:spMkLst>
        </pc:spChg>
      </pc:sldChg>
      <pc:sldChg chg="del">
        <pc:chgData name="Techakul, Bhumin" userId="S::ct2123@ic.ac.uk::decb687a-fc5d-4b23-9130-e8ade795d0eb" providerId="AD" clId="Web-{752F816D-898F-4AFB-8989-BEFF4255648A}" dt="2024-05-31T13:44:01.028" v="246"/>
        <pc:sldMkLst>
          <pc:docMk/>
          <pc:sldMk cId="2389636664" sldId="312"/>
        </pc:sldMkLst>
      </pc:sldChg>
      <pc:sldChg chg="modSp new mod modClrScheme chgLayout">
        <pc:chgData name="Techakul, Bhumin" userId="S::ct2123@ic.ac.uk::decb687a-fc5d-4b23-9130-e8ade795d0eb" providerId="AD" clId="Web-{752F816D-898F-4AFB-8989-BEFF4255648A}" dt="2024-05-31T11:50:36.653" v="210" actId="20577"/>
        <pc:sldMkLst>
          <pc:docMk/>
          <pc:sldMk cId="3076411957" sldId="315"/>
        </pc:sldMkLst>
        <pc:spChg chg="mod ord">
          <ac:chgData name="Techakul, Bhumin" userId="S::ct2123@ic.ac.uk::decb687a-fc5d-4b23-9130-e8ade795d0eb" providerId="AD" clId="Web-{752F816D-898F-4AFB-8989-BEFF4255648A}" dt="2024-05-31T11:48:15.430" v="36" actId="20577"/>
          <ac:spMkLst>
            <pc:docMk/>
            <pc:sldMk cId="3076411957" sldId="315"/>
            <ac:spMk id="2" creationId="{2D4516BC-3A42-51AA-7D5A-D04B0F04B1BF}"/>
          </ac:spMkLst>
        </pc:spChg>
        <pc:spChg chg="mod ord">
          <ac:chgData name="Techakul, Bhumin" userId="S::ct2123@ic.ac.uk::decb687a-fc5d-4b23-9130-e8ade795d0eb" providerId="AD" clId="Web-{752F816D-898F-4AFB-8989-BEFF4255648A}" dt="2024-05-31T11:50:36.653" v="210" actId="20577"/>
          <ac:spMkLst>
            <pc:docMk/>
            <pc:sldMk cId="3076411957" sldId="315"/>
            <ac:spMk id="3" creationId="{829EB117-3E6A-3290-7C49-9CA434F9DC9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mperiallondon.sharepoint.com/sites/GDP-Group6-CI/Shared%20Documents/General/Data/DataSumm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imperiallondon.sharepoint.com/sites/GDP-Group6-CI/Shared%20Documents/General/Data/DataSumma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imperiallondon.sharepoint.com/sites/GDP-Group6-CI/Shared%20Documents/General/Data/DataSummar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imperiallondon.sharepoint.com/sites/GDP-Group6-CI/Shared%20Documents/General/Data/DataSummary.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GB"/>
              <a:t>Acai Prodution and Value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scatterChart>
        <c:scatterStyle val="lineMarker"/>
        <c:varyColors val="0"/>
        <c:ser>
          <c:idx val="0"/>
          <c:order val="0"/>
          <c:tx>
            <c:v>Production (tons)</c:v>
          </c:tx>
          <c:spPr>
            <a:ln w="15875" cap="rnd">
              <a:solidFill>
                <a:schemeClr val="accent6"/>
              </a:solidFill>
              <a:round/>
            </a:ln>
            <a:effectLst/>
          </c:spPr>
          <c:marker>
            <c:symbol val="circle"/>
            <c:size val="5"/>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xVal>
            <c:numRef>
              <c:f>[DataSummary.xlsx]Sheet1!$B$4:$X$4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[DataSummary.xlsx]Sheet1!$B$6:$X$6</c:f>
              <c:numCache>
                <c:formatCode>General</c:formatCode>
                <c:ptCount val="23"/>
                <c:pt idx="0">
                  <c:v>247034</c:v>
                </c:pt>
                <c:pt idx="1">
                  <c:v>227118</c:v>
                </c:pt>
                <c:pt idx="2">
                  <c:v>220489</c:v>
                </c:pt>
                <c:pt idx="6">
                  <c:v>215631</c:v>
                </c:pt>
                <c:pt idx="7">
                  <c:v>216071</c:v>
                </c:pt>
                <c:pt idx="8">
                  <c:v>198150</c:v>
                </c:pt>
                <c:pt idx="9">
                  <c:v>202216</c:v>
                </c:pt>
                <c:pt idx="10">
                  <c:v>199116</c:v>
                </c:pt>
                <c:pt idx="11">
                  <c:v>215231</c:v>
                </c:pt>
                <c:pt idx="12">
                  <c:v>124261</c:v>
                </c:pt>
                <c:pt idx="13">
                  <c:v>115767</c:v>
                </c:pt>
                <c:pt idx="14">
                  <c:v>120640</c:v>
                </c:pt>
                <c:pt idx="15">
                  <c:v>107830</c:v>
                </c:pt>
                <c:pt idx="16">
                  <c:v>101340</c:v>
                </c:pt>
                <c:pt idx="17">
                  <c:v>104874</c:v>
                </c:pt>
                <c:pt idx="18">
                  <c:v>101030</c:v>
                </c:pt>
                <c:pt idx="19">
                  <c:v>144530</c:v>
                </c:pt>
                <c:pt idx="20">
                  <c:v>131959</c:v>
                </c:pt>
                <c:pt idx="21">
                  <c:v>123135</c:v>
                </c:pt>
                <c:pt idx="22">
                  <c:v>121800</c:v>
                </c:pt>
              </c:numCache>
            </c:numRef>
          </c:yVal>
          <c:smooth val="0"/>
          <c:extLst>
            <c:ext xmlns:c16="http://schemas.microsoft.com/office/drawing/2014/chart" uri="{C3380CC4-5D6E-409C-BE32-E72D297353CC}">
              <c16:uniqueId val="{00000000-DD91-409F-8576-FD995E4ED05F}"/>
            </c:ext>
          </c:extLst>
        </c:ser>
        <c:dLbls>
          <c:showLegendKey val="0"/>
          <c:showVal val="0"/>
          <c:showCatName val="0"/>
          <c:showSerName val="0"/>
          <c:showPercent val="0"/>
          <c:showBubbleSize val="0"/>
        </c:dLbls>
        <c:axId val="1809342319"/>
        <c:axId val="1809320015"/>
      </c:scatterChart>
      <c:scatterChart>
        <c:scatterStyle val="lineMarker"/>
        <c:varyColors val="0"/>
        <c:ser>
          <c:idx val="1"/>
          <c:order val="1"/>
          <c:tx>
            <c:v>Value (USD)</c:v>
          </c:tx>
          <c:spPr>
            <a:ln w="15875" cap="rnd">
              <a:solidFill>
                <a:schemeClr val="accent5"/>
              </a:solidFill>
              <a:round/>
            </a:ln>
            <a:effectLst/>
          </c:spPr>
          <c:marker>
            <c:symbol val="circle"/>
            <c:size val="5"/>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marker>
          <c:xVal>
            <c:numRef>
              <c:f>[DataSummary.xlsx]Sheet1!$B$4:$X$4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[DataSummary.xlsx]Sheet1!$B$12:$X$12</c:f>
              <c:numCache>
                <c:formatCode>_-[$$-409]* #,##0.00_ ;_-[$$-409]* \-#,##0.00\ ;_-[$$-409]* "-"??_ ;_-@_ </c:formatCode>
                <c:ptCount val="23"/>
                <c:pt idx="0">
                  <c:v>157723940</c:v>
                </c:pt>
                <c:pt idx="1">
                  <c:v>146484680</c:v>
                </c:pt>
                <c:pt idx="2">
                  <c:v>131918140.00000001</c:v>
                </c:pt>
                <c:pt idx="6">
                  <c:v>97811050</c:v>
                </c:pt>
                <c:pt idx="7">
                  <c:v>91321030</c:v>
                </c:pt>
                <c:pt idx="8">
                  <c:v>80191970</c:v>
                </c:pt>
                <c:pt idx="9">
                  <c:v>77842620</c:v>
                </c:pt>
                <c:pt idx="10">
                  <c:v>63884460</c:v>
                </c:pt>
                <c:pt idx="11">
                  <c:v>57833340.000000007</c:v>
                </c:pt>
                <c:pt idx="12">
                  <c:v>34036220</c:v>
                </c:pt>
                <c:pt idx="13">
                  <c:v>30459280</c:v>
                </c:pt>
                <c:pt idx="14">
                  <c:v>25371460</c:v>
                </c:pt>
                <c:pt idx="15">
                  <c:v>20237280</c:v>
                </c:pt>
                <c:pt idx="16">
                  <c:v>19610660</c:v>
                </c:pt>
                <c:pt idx="17">
                  <c:v>15811800.000000002</c:v>
                </c:pt>
                <c:pt idx="18">
                  <c:v>19195700</c:v>
                </c:pt>
                <c:pt idx="19">
                  <c:v>13410580</c:v>
                </c:pt>
                <c:pt idx="20">
                  <c:v>15750810</c:v>
                </c:pt>
                <c:pt idx="21">
                  <c:v>12700550</c:v>
                </c:pt>
                <c:pt idx="22">
                  <c:v>11267570</c:v>
                </c:pt>
              </c:numCache>
            </c:numRef>
          </c:yVal>
          <c:smooth val="0"/>
          <c:extLst>
            <c:ext xmlns:c16="http://schemas.microsoft.com/office/drawing/2014/chart" uri="{C3380CC4-5D6E-409C-BE32-E72D297353CC}">
              <c16:uniqueId val="{00000001-DD91-409F-8576-FD995E4ED05F}"/>
            </c:ext>
          </c:extLst>
        </c:ser>
        <c:dLbls>
          <c:showLegendKey val="0"/>
          <c:showVal val="0"/>
          <c:showCatName val="0"/>
          <c:showSerName val="0"/>
          <c:showPercent val="0"/>
          <c:showBubbleSize val="0"/>
        </c:dLbls>
        <c:axId val="1565989551"/>
        <c:axId val="1565991471"/>
      </c:scatterChart>
      <c:valAx>
        <c:axId val="1809342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809320015"/>
        <c:crosses val="autoZero"/>
        <c:crossBetween val="midCat"/>
      </c:valAx>
      <c:valAx>
        <c:axId val="1809320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809342319"/>
        <c:crosses val="autoZero"/>
        <c:crossBetween val="midCat"/>
        <c:dispUnits>
          <c:builtInUnit val="thousand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Thousand</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565991471"/>
        <c:scaling>
          <c:orientation val="minMax"/>
        </c:scaling>
        <c:delete val="0"/>
        <c:axPos val="r"/>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565989551"/>
        <c:crosses val="max"/>
        <c:crossBetween val="midCat"/>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million</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565989551"/>
        <c:scaling>
          <c:orientation val="minMax"/>
        </c:scaling>
        <c:delete val="1"/>
        <c:axPos val="b"/>
        <c:numFmt formatCode="General" sourceLinked="1"/>
        <c:majorTickMark val="none"/>
        <c:minorTickMark val="none"/>
        <c:tickLblPos val="nextTo"/>
        <c:crossAx val="156599147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GB"/>
              <a:t>Brazil nuts Production and Value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scatterChart>
        <c:scatterStyle val="lineMarker"/>
        <c:varyColors val="0"/>
        <c:ser>
          <c:idx val="0"/>
          <c:order val="0"/>
          <c:tx>
            <c:v>Production (tons)</c:v>
          </c:tx>
          <c:spPr>
            <a:ln w="15875" cap="rnd">
              <a:solidFill>
                <a:schemeClr val="accent2"/>
              </a:solidFill>
              <a:round/>
            </a:ln>
            <a:effectLst/>
          </c:spPr>
          <c:marker>
            <c:symbol val="circle"/>
            <c:size val="5"/>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xVal>
            <c:numRef>
              <c:f>[DataSummary.xlsx]Sheet1!$B$14:$X$14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[DataSummary.xlsx]Sheet1!$B$16:$X$16</c:f>
              <c:numCache>
                <c:formatCode>General</c:formatCode>
                <c:ptCount val="23"/>
                <c:pt idx="0">
                  <c:v>40374</c:v>
                </c:pt>
                <c:pt idx="1">
                  <c:v>32537</c:v>
                </c:pt>
                <c:pt idx="2">
                  <c:v>33118</c:v>
                </c:pt>
                <c:pt idx="6">
                  <c:v>34903</c:v>
                </c:pt>
                <c:pt idx="7">
                  <c:v>40642</c:v>
                </c:pt>
                <c:pt idx="8">
                  <c:v>37498</c:v>
                </c:pt>
                <c:pt idx="9">
                  <c:v>38300</c:v>
                </c:pt>
                <c:pt idx="10">
                  <c:v>38805</c:v>
                </c:pt>
                <c:pt idx="11">
                  <c:v>42151</c:v>
                </c:pt>
                <c:pt idx="12">
                  <c:v>40356</c:v>
                </c:pt>
                <c:pt idx="13">
                  <c:v>37468</c:v>
                </c:pt>
                <c:pt idx="14">
                  <c:v>30814</c:v>
                </c:pt>
                <c:pt idx="15">
                  <c:v>30406</c:v>
                </c:pt>
                <c:pt idx="16">
                  <c:v>28805</c:v>
                </c:pt>
                <c:pt idx="17">
                  <c:v>30555</c:v>
                </c:pt>
                <c:pt idx="18">
                  <c:v>27059</c:v>
                </c:pt>
                <c:pt idx="19">
                  <c:v>24895</c:v>
                </c:pt>
                <c:pt idx="20">
                  <c:v>27389</c:v>
                </c:pt>
                <c:pt idx="21">
                  <c:v>28467</c:v>
                </c:pt>
                <c:pt idx="22">
                  <c:v>33431</c:v>
                </c:pt>
              </c:numCache>
            </c:numRef>
          </c:yVal>
          <c:smooth val="0"/>
          <c:extLst>
            <c:ext xmlns:c16="http://schemas.microsoft.com/office/drawing/2014/chart" uri="{C3380CC4-5D6E-409C-BE32-E72D297353CC}">
              <c16:uniqueId val="{00000000-FEF3-4AB8-87A5-DEE6A74DA1BE}"/>
            </c:ext>
          </c:extLst>
        </c:ser>
        <c:dLbls>
          <c:showLegendKey val="0"/>
          <c:showVal val="0"/>
          <c:showCatName val="0"/>
          <c:showSerName val="0"/>
          <c:showPercent val="0"/>
          <c:showBubbleSize val="0"/>
        </c:dLbls>
        <c:axId val="1791801887"/>
        <c:axId val="2025405535"/>
      </c:scatterChart>
      <c:scatterChart>
        <c:scatterStyle val="lineMarker"/>
        <c:varyColors val="0"/>
        <c:ser>
          <c:idx val="1"/>
          <c:order val="1"/>
          <c:tx>
            <c:v>Value (USD)</c:v>
          </c:tx>
          <c:spPr>
            <a:ln w="15875" cap="rnd">
              <a:solidFill>
                <a:schemeClr val="accent4"/>
              </a:solidFill>
              <a:round/>
            </a:ln>
            <a:effectLst/>
          </c:spPr>
          <c:marker>
            <c:symbol val="circle"/>
            <c:size val="5"/>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marker>
          <c:xVal>
            <c:numRef>
              <c:f>[DataSummary.xlsx]Sheet1!$B$14:$X$14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[DataSummary.xlsx]Sheet1!$B$22:$X$22</c:f>
              <c:numCache>
                <c:formatCode>_-[$$-409]* #,##0.00_ ;_-[$$-409]* \-#,##0.00\ ;_-[$$-409]* "-"??_ ;_-@_ </c:formatCode>
                <c:ptCount val="23"/>
                <c:pt idx="0">
                  <c:v>35388640</c:v>
                </c:pt>
                <c:pt idx="1">
                  <c:v>26108090</c:v>
                </c:pt>
                <c:pt idx="2">
                  <c:v>18724690</c:v>
                </c:pt>
                <c:pt idx="6">
                  <c:v>20984930</c:v>
                </c:pt>
                <c:pt idx="7">
                  <c:v>20414360</c:v>
                </c:pt>
                <c:pt idx="8">
                  <c:v>15117350</c:v>
                </c:pt>
                <c:pt idx="9">
                  <c:v>13690450</c:v>
                </c:pt>
                <c:pt idx="10">
                  <c:v>13003030</c:v>
                </c:pt>
                <c:pt idx="11">
                  <c:v>13186760</c:v>
                </c:pt>
                <c:pt idx="12">
                  <c:v>10486860</c:v>
                </c:pt>
                <c:pt idx="13">
                  <c:v>9929590</c:v>
                </c:pt>
                <c:pt idx="14">
                  <c:v>8689080</c:v>
                </c:pt>
                <c:pt idx="15">
                  <c:v>8643480</c:v>
                </c:pt>
                <c:pt idx="16">
                  <c:v>8342520</c:v>
                </c:pt>
                <c:pt idx="17">
                  <c:v>8864640</c:v>
                </c:pt>
                <c:pt idx="18">
                  <c:v>5825590</c:v>
                </c:pt>
                <c:pt idx="19">
                  <c:v>4671720</c:v>
                </c:pt>
                <c:pt idx="20">
                  <c:v>5772010</c:v>
                </c:pt>
                <c:pt idx="21">
                  <c:v>5262050</c:v>
                </c:pt>
                <c:pt idx="22">
                  <c:v>3525640</c:v>
                </c:pt>
              </c:numCache>
            </c:numRef>
          </c:yVal>
          <c:smooth val="0"/>
          <c:extLst>
            <c:ext xmlns:c16="http://schemas.microsoft.com/office/drawing/2014/chart" uri="{C3380CC4-5D6E-409C-BE32-E72D297353CC}">
              <c16:uniqueId val="{00000001-FEF3-4AB8-87A5-DEE6A74DA1BE}"/>
            </c:ext>
          </c:extLst>
        </c:ser>
        <c:dLbls>
          <c:showLegendKey val="0"/>
          <c:showVal val="0"/>
          <c:showCatName val="0"/>
          <c:showSerName val="0"/>
          <c:showPercent val="0"/>
          <c:showBubbleSize val="0"/>
        </c:dLbls>
        <c:axId val="1667880911"/>
        <c:axId val="1449930687"/>
      </c:scatterChart>
      <c:valAx>
        <c:axId val="17918018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2025405535"/>
        <c:crosses val="autoZero"/>
        <c:crossBetween val="midCat"/>
      </c:valAx>
      <c:valAx>
        <c:axId val="2025405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791801887"/>
        <c:crosses val="autoZero"/>
        <c:crossBetween val="midCat"/>
        <c:dispUnits>
          <c:builtInUnit val="thousand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err="1"/>
                    <a:t>Thosand</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449930687"/>
        <c:scaling>
          <c:orientation val="minMax"/>
        </c:scaling>
        <c:delete val="0"/>
        <c:axPos val="r"/>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667880911"/>
        <c:crosses val="max"/>
        <c:crossBetween val="midCat"/>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millison</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667880911"/>
        <c:scaling>
          <c:orientation val="minMax"/>
        </c:scaling>
        <c:delete val="1"/>
        <c:axPos val="b"/>
        <c:numFmt formatCode="General" sourceLinked="1"/>
        <c:majorTickMark val="none"/>
        <c:minorTickMark val="none"/>
        <c:tickLblPos val="nextTo"/>
        <c:crossAx val="144993068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GB"/>
              <a:t>Brazil nuts Production and Value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scatterChart>
        <c:scatterStyle val="lineMarker"/>
        <c:varyColors val="0"/>
        <c:ser>
          <c:idx val="0"/>
          <c:order val="0"/>
          <c:tx>
            <c:v>Production (tons)</c:v>
          </c:tx>
          <c:spPr>
            <a:ln w="15875" cap="rnd">
              <a:solidFill>
                <a:schemeClr val="accent2"/>
              </a:solidFill>
              <a:round/>
            </a:ln>
            <a:effectLst/>
          </c:spPr>
          <c:marker>
            <c:symbol val="circle"/>
            <c:size val="5"/>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xVal>
            <c:numRef>
              <c:f>[DataSummary.xlsx]Sheet1!$B$14:$X$14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[DataSummary.xlsx]Sheet1!$B$16:$X$16</c:f>
              <c:numCache>
                <c:formatCode>General</c:formatCode>
                <c:ptCount val="23"/>
                <c:pt idx="0">
                  <c:v>40374</c:v>
                </c:pt>
                <c:pt idx="1">
                  <c:v>32537</c:v>
                </c:pt>
                <c:pt idx="2">
                  <c:v>33118</c:v>
                </c:pt>
                <c:pt idx="6">
                  <c:v>34903</c:v>
                </c:pt>
                <c:pt idx="7">
                  <c:v>40642</c:v>
                </c:pt>
                <c:pt idx="8">
                  <c:v>37498</c:v>
                </c:pt>
                <c:pt idx="9">
                  <c:v>38300</c:v>
                </c:pt>
                <c:pt idx="10">
                  <c:v>38805</c:v>
                </c:pt>
                <c:pt idx="11">
                  <c:v>42151</c:v>
                </c:pt>
                <c:pt idx="12">
                  <c:v>40356</c:v>
                </c:pt>
                <c:pt idx="13">
                  <c:v>37468</c:v>
                </c:pt>
                <c:pt idx="14">
                  <c:v>30814</c:v>
                </c:pt>
                <c:pt idx="15">
                  <c:v>30406</c:v>
                </c:pt>
                <c:pt idx="16">
                  <c:v>28805</c:v>
                </c:pt>
                <c:pt idx="17">
                  <c:v>30555</c:v>
                </c:pt>
                <c:pt idx="18">
                  <c:v>27059</c:v>
                </c:pt>
                <c:pt idx="19">
                  <c:v>24895</c:v>
                </c:pt>
                <c:pt idx="20">
                  <c:v>27389</c:v>
                </c:pt>
                <c:pt idx="21">
                  <c:v>28467</c:v>
                </c:pt>
                <c:pt idx="22">
                  <c:v>33431</c:v>
                </c:pt>
              </c:numCache>
            </c:numRef>
          </c:yVal>
          <c:smooth val="0"/>
          <c:extLst>
            <c:ext xmlns:c16="http://schemas.microsoft.com/office/drawing/2014/chart" uri="{C3380CC4-5D6E-409C-BE32-E72D297353CC}">
              <c16:uniqueId val="{00000000-D9C8-4576-9547-27E8A67B165E}"/>
            </c:ext>
          </c:extLst>
        </c:ser>
        <c:dLbls>
          <c:showLegendKey val="0"/>
          <c:showVal val="0"/>
          <c:showCatName val="0"/>
          <c:showSerName val="0"/>
          <c:showPercent val="0"/>
          <c:showBubbleSize val="0"/>
        </c:dLbls>
        <c:axId val="1791801887"/>
        <c:axId val="2025405535"/>
      </c:scatterChart>
      <c:scatterChart>
        <c:scatterStyle val="lineMarker"/>
        <c:varyColors val="0"/>
        <c:ser>
          <c:idx val="1"/>
          <c:order val="1"/>
          <c:tx>
            <c:v>Value (USD)</c:v>
          </c:tx>
          <c:spPr>
            <a:ln w="15875" cap="rnd">
              <a:solidFill>
                <a:schemeClr val="accent4"/>
              </a:solidFill>
              <a:round/>
            </a:ln>
            <a:effectLst/>
          </c:spPr>
          <c:marker>
            <c:symbol val="circle"/>
            <c:size val="5"/>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marker>
          <c:xVal>
            <c:numRef>
              <c:f>[DataSummary.xlsx]Sheet1!$B$14:$X$14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[DataSummary.xlsx]Sheet1!$B$22:$X$22</c:f>
              <c:numCache>
                <c:formatCode>_-[$$-409]* #,##0.00_ ;_-[$$-409]* \-#,##0.00\ ;_-[$$-409]* "-"??_ ;_-@_ </c:formatCode>
                <c:ptCount val="23"/>
                <c:pt idx="0">
                  <c:v>35388640</c:v>
                </c:pt>
                <c:pt idx="1">
                  <c:v>26108090</c:v>
                </c:pt>
                <c:pt idx="2">
                  <c:v>18724690</c:v>
                </c:pt>
                <c:pt idx="6">
                  <c:v>20984930</c:v>
                </c:pt>
                <c:pt idx="7">
                  <c:v>20414360</c:v>
                </c:pt>
                <c:pt idx="8">
                  <c:v>15117350</c:v>
                </c:pt>
                <c:pt idx="9">
                  <c:v>13690450</c:v>
                </c:pt>
                <c:pt idx="10">
                  <c:v>13003030</c:v>
                </c:pt>
                <c:pt idx="11">
                  <c:v>13186760</c:v>
                </c:pt>
                <c:pt idx="12">
                  <c:v>10486860</c:v>
                </c:pt>
                <c:pt idx="13">
                  <c:v>9929590</c:v>
                </c:pt>
                <c:pt idx="14">
                  <c:v>8689080</c:v>
                </c:pt>
                <c:pt idx="15">
                  <c:v>8643480</c:v>
                </c:pt>
                <c:pt idx="16">
                  <c:v>8342520</c:v>
                </c:pt>
                <c:pt idx="17">
                  <c:v>8864640</c:v>
                </c:pt>
                <c:pt idx="18">
                  <c:v>5825590</c:v>
                </c:pt>
                <c:pt idx="19">
                  <c:v>4671720</c:v>
                </c:pt>
                <c:pt idx="20">
                  <c:v>5772010</c:v>
                </c:pt>
                <c:pt idx="21">
                  <c:v>5262050</c:v>
                </c:pt>
                <c:pt idx="22">
                  <c:v>3525640</c:v>
                </c:pt>
              </c:numCache>
            </c:numRef>
          </c:yVal>
          <c:smooth val="0"/>
          <c:extLst>
            <c:ext xmlns:c16="http://schemas.microsoft.com/office/drawing/2014/chart" uri="{C3380CC4-5D6E-409C-BE32-E72D297353CC}">
              <c16:uniqueId val="{00000001-D9C8-4576-9547-27E8A67B165E}"/>
            </c:ext>
          </c:extLst>
        </c:ser>
        <c:dLbls>
          <c:showLegendKey val="0"/>
          <c:showVal val="0"/>
          <c:showCatName val="0"/>
          <c:showSerName val="0"/>
          <c:showPercent val="0"/>
          <c:showBubbleSize val="0"/>
        </c:dLbls>
        <c:axId val="1667880911"/>
        <c:axId val="1449930687"/>
      </c:scatterChart>
      <c:valAx>
        <c:axId val="17918018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2025405535"/>
        <c:crosses val="autoZero"/>
        <c:crossBetween val="midCat"/>
      </c:valAx>
      <c:valAx>
        <c:axId val="2025405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791801887"/>
        <c:crosses val="autoZero"/>
        <c:crossBetween val="midCat"/>
        <c:dispUnits>
          <c:builtInUnit val="thousand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thousand</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449930687"/>
        <c:scaling>
          <c:orientation val="minMax"/>
        </c:scaling>
        <c:delete val="0"/>
        <c:axPos val="r"/>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667880911"/>
        <c:crosses val="max"/>
        <c:crossBetween val="midCat"/>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million</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667880911"/>
        <c:scaling>
          <c:orientation val="minMax"/>
        </c:scaling>
        <c:delete val="1"/>
        <c:axPos val="b"/>
        <c:numFmt formatCode="General" sourceLinked="1"/>
        <c:majorTickMark val="none"/>
        <c:minorTickMark val="none"/>
        <c:tickLblPos val="nextTo"/>
        <c:crossAx val="144993068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GB"/>
              <a:t>Acai Prodution and Value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scatterChart>
        <c:scatterStyle val="lineMarker"/>
        <c:varyColors val="0"/>
        <c:ser>
          <c:idx val="0"/>
          <c:order val="0"/>
          <c:tx>
            <c:v>Production (tons)</c:v>
          </c:tx>
          <c:spPr>
            <a:ln w="15875" cap="rnd">
              <a:solidFill>
                <a:schemeClr val="accent6"/>
              </a:solidFill>
              <a:round/>
            </a:ln>
            <a:effectLst/>
          </c:spPr>
          <c:marker>
            <c:symbol val="circle"/>
            <c:size val="5"/>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xVal>
            <c:numRef>
              <c:f>[DataSummary.xlsx]Sheet1!$B$4:$X$4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[DataSummary.xlsx]Sheet1!$B$6:$X$6</c:f>
              <c:numCache>
                <c:formatCode>General</c:formatCode>
                <c:ptCount val="23"/>
                <c:pt idx="0">
                  <c:v>247034</c:v>
                </c:pt>
                <c:pt idx="1">
                  <c:v>227118</c:v>
                </c:pt>
                <c:pt idx="2">
                  <c:v>220489</c:v>
                </c:pt>
                <c:pt idx="6">
                  <c:v>215631</c:v>
                </c:pt>
                <c:pt idx="7">
                  <c:v>216071</c:v>
                </c:pt>
                <c:pt idx="8">
                  <c:v>198150</c:v>
                </c:pt>
                <c:pt idx="9">
                  <c:v>202216</c:v>
                </c:pt>
                <c:pt idx="10">
                  <c:v>199116</c:v>
                </c:pt>
                <c:pt idx="11">
                  <c:v>215231</c:v>
                </c:pt>
                <c:pt idx="12">
                  <c:v>124261</c:v>
                </c:pt>
                <c:pt idx="13">
                  <c:v>115767</c:v>
                </c:pt>
                <c:pt idx="14">
                  <c:v>120640</c:v>
                </c:pt>
                <c:pt idx="15">
                  <c:v>107830</c:v>
                </c:pt>
                <c:pt idx="16">
                  <c:v>101340</c:v>
                </c:pt>
                <c:pt idx="17">
                  <c:v>104874</c:v>
                </c:pt>
                <c:pt idx="18">
                  <c:v>101030</c:v>
                </c:pt>
                <c:pt idx="19">
                  <c:v>144530</c:v>
                </c:pt>
                <c:pt idx="20">
                  <c:v>131959</c:v>
                </c:pt>
                <c:pt idx="21">
                  <c:v>123135</c:v>
                </c:pt>
                <c:pt idx="22">
                  <c:v>121800</c:v>
                </c:pt>
              </c:numCache>
            </c:numRef>
          </c:yVal>
          <c:smooth val="0"/>
          <c:extLst>
            <c:ext xmlns:c16="http://schemas.microsoft.com/office/drawing/2014/chart" uri="{C3380CC4-5D6E-409C-BE32-E72D297353CC}">
              <c16:uniqueId val="{00000000-0B3B-4E56-86A4-13FEC2162EBF}"/>
            </c:ext>
          </c:extLst>
        </c:ser>
        <c:dLbls>
          <c:showLegendKey val="0"/>
          <c:showVal val="0"/>
          <c:showCatName val="0"/>
          <c:showSerName val="0"/>
          <c:showPercent val="0"/>
          <c:showBubbleSize val="0"/>
        </c:dLbls>
        <c:axId val="1809342319"/>
        <c:axId val="1809320015"/>
      </c:scatterChart>
      <c:scatterChart>
        <c:scatterStyle val="lineMarker"/>
        <c:varyColors val="0"/>
        <c:ser>
          <c:idx val="1"/>
          <c:order val="1"/>
          <c:tx>
            <c:v>Value (USD)</c:v>
          </c:tx>
          <c:spPr>
            <a:ln w="15875" cap="rnd">
              <a:solidFill>
                <a:schemeClr val="accent5"/>
              </a:solidFill>
              <a:round/>
            </a:ln>
            <a:effectLst/>
          </c:spPr>
          <c:marker>
            <c:symbol val="circle"/>
            <c:size val="5"/>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marker>
          <c:xVal>
            <c:numRef>
              <c:f>[DataSummary.xlsx]Sheet1!$B$4:$X$4</c:f>
              <c:numCache>
                <c:formatCode>General</c:formatCode>
                <c:ptCount val="23"/>
                <c:pt idx="0">
                  <c:v>2022</c:v>
                </c:pt>
                <c:pt idx="1">
                  <c:v>2021</c:v>
                </c:pt>
                <c:pt idx="2">
                  <c:v>2020</c:v>
                </c:pt>
                <c:pt idx="3">
                  <c:v>2019</c:v>
                </c:pt>
                <c:pt idx="4">
                  <c:v>2018</c:v>
                </c:pt>
                <c:pt idx="5">
                  <c:v>2017</c:v>
                </c:pt>
                <c:pt idx="6">
                  <c:v>2016</c:v>
                </c:pt>
                <c:pt idx="7">
                  <c:v>2015</c:v>
                </c:pt>
                <c:pt idx="8">
                  <c:v>2014</c:v>
                </c:pt>
                <c:pt idx="9">
                  <c:v>2013</c:v>
                </c:pt>
                <c:pt idx="10">
                  <c:v>2012</c:v>
                </c:pt>
                <c:pt idx="11">
                  <c:v>2011</c:v>
                </c:pt>
                <c:pt idx="12">
                  <c:v>2010</c:v>
                </c:pt>
                <c:pt idx="13">
                  <c:v>2009</c:v>
                </c:pt>
                <c:pt idx="14">
                  <c:v>2008</c:v>
                </c:pt>
                <c:pt idx="15">
                  <c:v>2007</c:v>
                </c:pt>
                <c:pt idx="16">
                  <c:v>2006</c:v>
                </c:pt>
                <c:pt idx="17">
                  <c:v>2005</c:v>
                </c:pt>
                <c:pt idx="18">
                  <c:v>2004</c:v>
                </c:pt>
                <c:pt idx="19">
                  <c:v>2003</c:v>
                </c:pt>
                <c:pt idx="20">
                  <c:v>2002</c:v>
                </c:pt>
                <c:pt idx="21">
                  <c:v>2001</c:v>
                </c:pt>
                <c:pt idx="22">
                  <c:v>2000</c:v>
                </c:pt>
              </c:numCache>
            </c:numRef>
          </c:xVal>
          <c:yVal>
            <c:numRef>
              <c:f>[DataSummary.xlsx]Sheet1!$B$12:$X$12</c:f>
              <c:numCache>
                <c:formatCode>_-[$$-409]* #,##0.00_ ;_-[$$-409]* \-#,##0.00\ ;_-[$$-409]* "-"??_ ;_-@_ </c:formatCode>
                <c:ptCount val="23"/>
                <c:pt idx="0">
                  <c:v>157723940</c:v>
                </c:pt>
                <c:pt idx="1">
                  <c:v>146484680</c:v>
                </c:pt>
                <c:pt idx="2">
                  <c:v>131918140.00000001</c:v>
                </c:pt>
                <c:pt idx="6">
                  <c:v>97811050</c:v>
                </c:pt>
                <c:pt idx="7">
                  <c:v>91321030</c:v>
                </c:pt>
                <c:pt idx="8">
                  <c:v>80191970</c:v>
                </c:pt>
                <c:pt idx="9">
                  <c:v>77842620</c:v>
                </c:pt>
                <c:pt idx="10">
                  <c:v>63884460</c:v>
                </c:pt>
                <c:pt idx="11">
                  <c:v>57833340.000000007</c:v>
                </c:pt>
                <c:pt idx="12">
                  <c:v>34036220</c:v>
                </c:pt>
                <c:pt idx="13">
                  <c:v>30459280</c:v>
                </c:pt>
                <c:pt idx="14">
                  <c:v>25371460</c:v>
                </c:pt>
                <c:pt idx="15">
                  <c:v>20237280</c:v>
                </c:pt>
                <c:pt idx="16">
                  <c:v>19610660</c:v>
                </c:pt>
                <c:pt idx="17">
                  <c:v>15811800.000000002</c:v>
                </c:pt>
                <c:pt idx="18">
                  <c:v>19195700</c:v>
                </c:pt>
                <c:pt idx="19">
                  <c:v>13410580</c:v>
                </c:pt>
                <c:pt idx="20">
                  <c:v>15750810</c:v>
                </c:pt>
                <c:pt idx="21">
                  <c:v>12700550</c:v>
                </c:pt>
                <c:pt idx="22">
                  <c:v>11267570</c:v>
                </c:pt>
              </c:numCache>
            </c:numRef>
          </c:yVal>
          <c:smooth val="0"/>
          <c:extLst>
            <c:ext xmlns:c16="http://schemas.microsoft.com/office/drawing/2014/chart" uri="{C3380CC4-5D6E-409C-BE32-E72D297353CC}">
              <c16:uniqueId val="{00000001-0B3B-4E56-86A4-13FEC2162EBF}"/>
            </c:ext>
          </c:extLst>
        </c:ser>
        <c:dLbls>
          <c:showLegendKey val="0"/>
          <c:showVal val="0"/>
          <c:showCatName val="0"/>
          <c:showSerName val="0"/>
          <c:showPercent val="0"/>
          <c:showBubbleSize val="0"/>
        </c:dLbls>
        <c:axId val="1565989551"/>
        <c:axId val="1565991471"/>
      </c:scatterChart>
      <c:valAx>
        <c:axId val="1809342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809320015"/>
        <c:crosses val="autoZero"/>
        <c:crossBetween val="midCat"/>
      </c:valAx>
      <c:valAx>
        <c:axId val="1809320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809342319"/>
        <c:crosses val="autoZero"/>
        <c:crossBetween val="midCat"/>
        <c:dispUnits>
          <c:builtInUnit val="thousand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thousand</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565991471"/>
        <c:scaling>
          <c:orientation val="minMax"/>
        </c:scaling>
        <c:delete val="0"/>
        <c:axPos val="r"/>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1565989551"/>
        <c:crosses val="max"/>
        <c:crossBetween val="midCat"/>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altLang="zh-CN"/>
                    <a:t>million</a:t>
                  </a:r>
                  <a:endParaRPr lang="zh-CN" altLang="en-US"/>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zh-CN"/>
              </a:p>
            </c:txPr>
          </c:dispUnitsLbl>
        </c:dispUnits>
      </c:valAx>
      <c:valAx>
        <c:axId val="1565989551"/>
        <c:scaling>
          <c:orientation val="minMax"/>
        </c:scaling>
        <c:delete val="1"/>
        <c:axPos val="b"/>
        <c:numFmt formatCode="General" sourceLinked="1"/>
        <c:majorTickMark val="none"/>
        <c:minorTickMark val="none"/>
        <c:tickLblPos val="nextTo"/>
        <c:crossAx val="156599147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A5ED37-01E2-44D6-B025-E0FEBA0F146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94E6EE5-DABC-4641-950B-8BEBA578D786}">
      <dgm:prSet phldrT="[Text]"/>
      <dgm:spPr>
        <a:solidFill>
          <a:srgbClr val="D5CD3A"/>
        </a:solidFill>
      </dgm:spPr>
      <dgm:t>
        <a:bodyPr/>
        <a:lstStyle/>
        <a:p>
          <a:r>
            <a:rPr lang="en-GB"/>
            <a:t>Deliverables</a:t>
          </a:r>
        </a:p>
      </dgm:t>
    </dgm:pt>
    <dgm:pt modelId="{506F849D-2FD7-4431-A4D6-738A279F1BFB}" type="parTrans" cxnId="{B1DDF0B9-0E97-4F16-94AD-ABB789ECC6D6}">
      <dgm:prSet/>
      <dgm:spPr/>
      <dgm:t>
        <a:bodyPr/>
        <a:lstStyle/>
        <a:p>
          <a:endParaRPr lang="en-GB"/>
        </a:p>
      </dgm:t>
    </dgm:pt>
    <dgm:pt modelId="{139061C3-0938-416C-88D9-A8B107A1D717}" type="sibTrans" cxnId="{B1DDF0B9-0E97-4F16-94AD-ABB789ECC6D6}">
      <dgm:prSet/>
      <dgm:spPr/>
      <dgm:t>
        <a:bodyPr/>
        <a:lstStyle/>
        <a:p>
          <a:endParaRPr lang="en-GB"/>
        </a:p>
      </dgm:t>
    </dgm:pt>
    <dgm:pt modelId="{FD026163-9692-4AAE-BCE0-5A19983A5A52}">
      <dgm:prSet/>
      <dgm:spPr>
        <a:solidFill>
          <a:srgbClr val="AA7B09"/>
        </a:solidFill>
      </dgm:spPr>
      <dgm:t>
        <a:bodyPr/>
        <a:lstStyle/>
        <a:p>
          <a:r>
            <a:rPr lang="en-GB" b="0" i="0" u="none"/>
            <a:t>1. Outline of key stakeholders and assessments of their interests and influences</a:t>
          </a:r>
          <a:endParaRPr lang="en-GB"/>
        </a:p>
      </dgm:t>
    </dgm:pt>
    <dgm:pt modelId="{AEF35931-56C9-4B5E-B216-C32C5B7A3E01}" type="parTrans" cxnId="{702492F9-8749-42E8-8E66-B3C0A63D963B}">
      <dgm:prSet/>
      <dgm:spPr/>
      <dgm:t>
        <a:bodyPr/>
        <a:lstStyle/>
        <a:p>
          <a:endParaRPr lang="en-GB"/>
        </a:p>
      </dgm:t>
    </dgm:pt>
    <dgm:pt modelId="{6E8B9220-57C4-42B7-80B5-1A064D33810A}" type="sibTrans" cxnId="{702492F9-8749-42E8-8E66-B3C0A63D963B}">
      <dgm:prSet/>
      <dgm:spPr/>
      <dgm:t>
        <a:bodyPr/>
        <a:lstStyle/>
        <a:p>
          <a:endParaRPr lang="en-GB"/>
        </a:p>
      </dgm:t>
    </dgm:pt>
    <dgm:pt modelId="{FE920033-BF1E-42A8-9858-098AE4FFC70F}">
      <dgm:prSet/>
      <dgm:spPr>
        <a:solidFill>
          <a:srgbClr val="AA7B09"/>
        </a:solidFill>
      </dgm:spPr>
      <dgm:t>
        <a:bodyPr/>
        <a:lstStyle/>
        <a:p>
          <a:r>
            <a:rPr lang="en-GB" b="0" i="0" u="none"/>
            <a:t>2. Identification of potential conflicts between stakeholders</a:t>
          </a:r>
          <a:endParaRPr lang="en-GB"/>
        </a:p>
      </dgm:t>
    </dgm:pt>
    <dgm:pt modelId="{E92F9F1E-F694-404B-85AE-041E7A6BE314}" type="parTrans" cxnId="{AE23C29B-FFB8-42D2-9515-F5D69013F488}">
      <dgm:prSet/>
      <dgm:spPr/>
      <dgm:t>
        <a:bodyPr/>
        <a:lstStyle/>
        <a:p>
          <a:endParaRPr lang="en-GB"/>
        </a:p>
      </dgm:t>
    </dgm:pt>
    <dgm:pt modelId="{8E66C708-C186-43D3-A5F3-84F8842AA44C}" type="sibTrans" cxnId="{AE23C29B-FFB8-42D2-9515-F5D69013F488}">
      <dgm:prSet/>
      <dgm:spPr/>
      <dgm:t>
        <a:bodyPr/>
        <a:lstStyle/>
        <a:p>
          <a:endParaRPr lang="en-GB"/>
        </a:p>
      </dgm:t>
    </dgm:pt>
    <dgm:pt modelId="{E1498662-A380-4C07-B8BE-87AB6021BA44}">
      <dgm:prSet/>
      <dgm:spPr>
        <a:solidFill>
          <a:srgbClr val="AA7B09"/>
        </a:solidFill>
      </dgm:spPr>
      <dgm:t>
        <a:bodyPr/>
        <a:lstStyle/>
        <a:p>
          <a:r>
            <a:rPr lang="en-GB" b="0" i="0" u="none"/>
            <a:t>3. List of transport and broader challenges tied to current transport infrastructure</a:t>
          </a:r>
          <a:endParaRPr lang="en-GB"/>
        </a:p>
      </dgm:t>
    </dgm:pt>
    <dgm:pt modelId="{5C4A9272-8225-4F52-A82B-8AF3FB81CA65}" type="parTrans" cxnId="{B15E7633-2044-4969-BFB4-7336832C50FF}">
      <dgm:prSet/>
      <dgm:spPr/>
      <dgm:t>
        <a:bodyPr/>
        <a:lstStyle/>
        <a:p>
          <a:endParaRPr lang="en-GB"/>
        </a:p>
      </dgm:t>
    </dgm:pt>
    <dgm:pt modelId="{50EBC922-88DC-4D23-BCBC-4B90EC6A1A65}" type="sibTrans" cxnId="{B15E7633-2044-4969-BFB4-7336832C50FF}">
      <dgm:prSet/>
      <dgm:spPr/>
      <dgm:t>
        <a:bodyPr/>
        <a:lstStyle/>
        <a:p>
          <a:endParaRPr lang="en-GB"/>
        </a:p>
      </dgm:t>
    </dgm:pt>
    <dgm:pt modelId="{D2AA87AD-E1DE-4F39-AB71-4E4D3988C974}">
      <dgm:prSet/>
      <dgm:spPr>
        <a:solidFill>
          <a:srgbClr val="AA7B09"/>
        </a:solidFill>
      </dgm:spPr>
      <dgm:t>
        <a:bodyPr/>
        <a:lstStyle/>
        <a:p>
          <a:r>
            <a:rPr lang="en-GB" b="0" i="0" u="none"/>
            <a:t>4. List of potential transportation strategies</a:t>
          </a:r>
          <a:endParaRPr lang="en-GB"/>
        </a:p>
      </dgm:t>
    </dgm:pt>
    <dgm:pt modelId="{9FB2603A-897A-4E65-A25B-9E1CA22540E0}" type="parTrans" cxnId="{53573342-C9D5-4C97-A947-6F120ECEC5EA}">
      <dgm:prSet/>
      <dgm:spPr/>
      <dgm:t>
        <a:bodyPr/>
        <a:lstStyle/>
        <a:p>
          <a:endParaRPr lang="en-GB"/>
        </a:p>
      </dgm:t>
    </dgm:pt>
    <dgm:pt modelId="{E2329A37-3BE8-4C63-9EDC-7C30AA421A99}" type="sibTrans" cxnId="{53573342-C9D5-4C97-A947-6F120ECEC5EA}">
      <dgm:prSet/>
      <dgm:spPr/>
      <dgm:t>
        <a:bodyPr/>
        <a:lstStyle/>
        <a:p>
          <a:endParaRPr lang="en-GB"/>
        </a:p>
      </dgm:t>
    </dgm:pt>
    <dgm:pt modelId="{9CC60982-F9C0-490D-9611-9DD9D5F6650B}">
      <dgm:prSet/>
      <dgm:spPr>
        <a:solidFill>
          <a:srgbClr val="AA7B09"/>
        </a:solidFill>
      </dgm:spPr>
      <dgm:t>
        <a:bodyPr/>
        <a:lstStyle/>
        <a:p>
          <a:r>
            <a:rPr lang="en-GB" b="0" i="0" u="none"/>
            <a:t>Data Gathering and Processing</a:t>
          </a:r>
          <a:endParaRPr lang="en-GB"/>
        </a:p>
      </dgm:t>
    </dgm:pt>
    <dgm:pt modelId="{280BE112-D0DC-4EE6-B72C-A14E533AD63D}" type="parTrans" cxnId="{EF6ED80E-A130-40A0-A4BE-828AB67350C3}">
      <dgm:prSet/>
      <dgm:spPr/>
      <dgm:t>
        <a:bodyPr/>
        <a:lstStyle/>
        <a:p>
          <a:endParaRPr lang="en-GB"/>
        </a:p>
      </dgm:t>
    </dgm:pt>
    <dgm:pt modelId="{0336A92D-A576-435E-99D0-3AFE4FC0693A}" type="sibTrans" cxnId="{EF6ED80E-A130-40A0-A4BE-828AB67350C3}">
      <dgm:prSet/>
      <dgm:spPr/>
      <dgm:t>
        <a:bodyPr/>
        <a:lstStyle/>
        <a:p>
          <a:endParaRPr lang="en-GB"/>
        </a:p>
      </dgm:t>
    </dgm:pt>
    <dgm:pt modelId="{4041CEFE-4D8C-428D-B26E-89981105BB79}">
      <dgm:prSet/>
      <dgm:spPr>
        <a:solidFill>
          <a:srgbClr val="9AB206"/>
        </a:solidFill>
      </dgm:spPr>
      <dgm:t>
        <a:bodyPr/>
        <a:lstStyle/>
        <a:p>
          <a:pPr>
            <a:buFont typeface="Arial" panose="020B0604020202020204" pitchFamily="34" charset="0"/>
            <a:buNone/>
          </a:pPr>
          <a:r>
            <a:rPr lang="en-GB"/>
            <a:t>Mia</a:t>
          </a:r>
        </a:p>
        <a:p>
          <a:pPr>
            <a:buNone/>
          </a:pPr>
          <a:r>
            <a:rPr lang="en-GB" err="1"/>
            <a:t>Mamoun</a:t>
          </a:r>
          <a:endParaRPr lang="en-GB"/>
        </a:p>
        <a:p>
          <a:pPr>
            <a:buNone/>
          </a:pPr>
          <a:r>
            <a:rPr lang="en-GB"/>
            <a:t>Abdul</a:t>
          </a:r>
        </a:p>
      </dgm:t>
    </dgm:pt>
    <dgm:pt modelId="{5BE02763-DD18-43DC-BD50-CA94E618FCCA}" type="parTrans" cxnId="{6279991D-AF9C-467F-A1F3-B96F7DFA9E82}">
      <dgm:prSet/>
      <dgm:spPr/>
      <dgm:t>
        <a:bodyPr/>
        <a:lstStyle/>
        <a:p>
          <a:endParaRPr lang="en-GB"/>
        </a:p>
      </dgm:t>
    </dgm:pt>
    <dgm:pt modelId="{C8929450-4291-420E-B4CF-2F6458CA5E2F}" type="sibTrans" cxnId="{6279991D-AF9C-467F-A1F3-B96F7DFA9E82}">
      <dgm:prSet/>
      <dgm:spPr/>
      <dgm:t>
        <a:bodyPr/>
        <a:lstStyle/>
        <a:p>
          <a:endParaRPr lang="en-GB"/>
        </a:p>
      </dgm:t>
    </dgm:pt>
    <dgm:pt modelId="{1E6BB39E-FF28-4669-B954-DD68CB2E2821}">
      <dgm:prSet/>
      <dgm:spPr>
        <a:solidFill>
          <a:srgbClr val="9AB206"/>
        </a:solidFill>
      </dgm:spPr>
      <dgm:t>
        <a:bodyPr/>
        <a:lstStyle/>
        <a:p>
          <a:r>
            <a:rPr lang="en-GB" err="1"/>
            <a:t>Bhumin</a:t>
          </a:r>
          <a:endParaRPr lang="en-GB"/>
        </a:p>
        <a:p>
          <a:r>
            <a:rPr lang="en-GB" err="1"/>
            <a:t>Chenlu</a:t>
          </a:r>
          <a:endParaRPr lang="en-GB"/>
        </a:p>
        <a:p>
          <a:r>
            <a:rPr lang="en-GB"/>
            <a:t>Mai</a:t>
          </a:r>
        </a:p>
      </dgm:t>
    </dgm:pt>
    <dgm:pt modelId="{0881A6C0-C4AE-4071-968A-AB29079E74DA}" type="parTrans" cxnId="{B83E247B-48DE-4882-B852-A6D1308680CE}">
      <dgm:prSet/>
      <dgm:spPr/>
      <dgm:t>
        <a:bodyPr/>
        <a:lstStyle/>
        <a:p>
          <a:endParaRPr lang="en-GB"/>
        </a:p>
      </dgm:t>
    </dgm:pt>
    <dgm:pt modelId="{C4F181F7-6504-48DF-90E5-3D5EEDBF6E73}" type="sibTrans" cxnId="{B83E247B-48DE-4882-B852-A6D1308680CE}">
      <dgm:prSet/>
      <dgm:spPr/>
      <dgm:t>
        <a:bodyPr/>
        <a:lstStyle/>
        <a:p>
          <a:endParaRPr lang="en-GB"/>
        </a:p>
      </dgm:t>
    </dgm:pt>
    <dgm:pt modelId="{EED63142-44B7-48BC-B0C0-72E1AA52903D}">
      <dgm:prSet/>
      <dgm:spPr>
        <a:solidFill>
          <a:srgbClr val="9AB206"/>
        </a:solidFill>
      </dgm:spPr>
      <dgm:t>
        <a:bodyPr/>
        <a:lstStyle/>
        <a:p>
          <a:r>
            <a:rPr lang="en-GB"/>
            <a:t>All </a:t>
          </a:r>
          <a:r>
            <a:rPr lang="en-GB" err="1"/>
            <a:t>Memebers</a:t>
          </a:r>
          <a:endParaRPr lang="en-GB"/>
        </a:p>
      </dgm:t>
    </dgm:pt>
    <dgm:pt modelId="{250CFE63-BE59-43FA-A50D-3E1ED1ED989C}" type="parTrans" cxnId="{14A58C14-DADE-4414-866D-864E97791AFE}">
      <dgm:prSet/>
      <dgm:spPr/>
      <dgm:t>
        <a:bodyPr/>
        <a:lstStyle/>
        <a:p>
          <a:endParaRPr lang="en-GB"/>
        </a:p>
      </dgm:t>
    </dgm:pt>
    <dgm:pt modelId="{F0718BEE-6616-4010-BFE9-F5F4C96DFE9C}" type="sibTrans" cxnId="{14A58C14-DADE-4414-866D-864E97791AFE}">
      <dgm:prSet/>
      <dgm:spPr/>
      <dgm:t>
        <a:bodyPr/>
        <a:lstStyle/>
        <a:p>
          <a:endParaRPr lang="en-GB"/>
        </a:p>
      </dgm:t>
    </dgm:pt>
    <dgm:pt modelId="{A66D434D-F8B5-4795-A1A7-E5B5360DB892}" type="pres">
      <dgm:prSet presAssocID="{2FA5ED37-01E2-44D6-B025-E0FEBA0F1463}" presName="hierChild1" presStyleCnt="0">
        <dgm:presLayoutVars>
          <dgm:orgChart val="1"/>
          <dgm:chPref val="1"/>
          <dgm:dir/>
          <dgm:animOne val="branch"/>
          <dgm:animLvl val="lvl"/>
          <dgm:resizeHandles/>
        </dgm:presLayoutVars>
      </dgm:prSet>
      <dgm:spPr/>
    </dgm:pt>
    <dgm:pt modelId="{968E5C96-6F26-4BC9-AA6C-2DBB8AE7F613}" type="pres">
      <dgm:prSet presAssocID="{A94E6EE5-DABC-4641-950B-8BEBA578D786}" presName="hierRoot1" presStyleCnt="0">
        <dgm:presLayoutVars>
          <dgm:hierBranch val="init"/>
        </dgm:presLayoutVars>
      </dgm:prSet>
      <dgm:spPr/>
    </dgm:pt>
    <dgm:pt modelId="{B8AD0E2E-3A35-485F-B56E-0CE414FACF75}" type="pres">
      <dgm:prSet presAssocID="{A94E6EE5-DABC-4641-950B-8BEBA578D786}" presName="rootComposite1" presStyleCnt="0"/>
      <dgm:spPr/>
    </dgm:pt>
    <dgm:pt modelId="{FC227B46-CF68-456D-A75C-4E699856E7E6}" type="pres">
      <dgm:prSet presAssocID="{A94E6EE5-DABC-4641-950B-8BEBA578D786}" presName="rootText1" presStyleLbl="node0" presStyleIdx="0" presStyleCnt="1" custLinFactNeighborX="0" custLinFactNeighborY="1104">
        <dgm:presLayoutVars>
          <dgm:chPref val="3"/>
        </dgm:presLayoutVars>
      </dgm:prSet>
      <dgm:spPr>
        <a:solidFill>
          <a:srgbClr val="9AB206"/>
        </a:solidFill>
      </dgm:spPr>
    </dgm:pt>
    <dgm:pt modelId="{78A348BD-2F46-44C1-89EF-1E7F0E698EF0}" type="pres">
      <dgm:prSet presAssocID="{A94E6EE5-DABC-4641-950B-8BEBA578D786}" presName="rootConnector1" presStyleLbl="node1" presStyleIdx="0" presStyleCnt="0"/>
      <dgm:spPr/>
    </dgm:pt>
    <dgm:pt modelId="{6B5CDF40-9578-4148-A8E5-BB73E9585030}" type="pres">
      <dgm:prSet presAssocID="{A94E6EE5-DABC-4641-950B-8BEBA578D786}" presName="hierChild2" presStyleCnt="0"/>
      <dgm:spPr/>
    </dgm:pt>
    <dgm:pt modelId="{E3B5F62A-29AF-4ECD-9921-A89EBCD3A817}" type="pres">
      <dgm:prSet presAssocID="{AEF35931-56C9-4B5E-B216-C32C5B7A3E01}" presName="Name37" presStyleLbl="parChTrans1D2" presStyleIdx="0" presStyleCnt="5"/>
      <dgm:spPr/>
    </dgm:pt>
    <dgm:pt modelId="{0AA067C5-625F-4A33-8604-2E926E019F6D}" type="pres">
      <dgm:prSet presAssocID="{FD026163-9692-4AAE-BCE0-5A19983A5A52}" presName="hierRoot2" presStyleCnt="0">
        <dgm:presLayoutVars>
          <dgm:hierBranch val="init"/>
        </dgm:presLayoutVars>
      </dgm:prSet>
      <dgm:spPr/>
    </dgm:pt>
    <dgm:pt modelId="{762F6DE9-EC6C-4B3D-95E4-E57AB7553619}" type="pres">
      <dgm:prSet presAssocID="{FD026163-9692-4AAE-BCE0-5A19983A5A52}" presName="rootComposite" presStyleCnt="0"/>
      <dgm:spPr/>
    </dgm:pt>
    <dgm:pt modelId="{E02144D4-23F0-4645-BD43-0A5869B49516}" type="pres">
      <dgm:prSet presAssocID="{FD026163-9692-4AAE-BCE0-5A19983A5A52}" presName="rootText" presStyleLbl="node2" presStyleIdx="0" presStyleCnt="5">
        <dgm:presLayoutVars>
          <dgm:chPref val="3"/>
        </dgm:presLayoutVars>
      </dgm:prSet>
      <dgm:spPr/>
    </dgm:pt>
    <dgm:pt modelId="{84960617-B494-4C32-8311-A818330BD4A8}" type="pres">
      <dgm:prSet presAssocID="{FD026163-9692-4AAE-BCE0-5A19983A5A52}" presName="rootConnector" presStyleLbl="node2" presStyleIdx="0" presStyleCnt="5"/>
      <dgm:spPr/>
    </dgm:pt>
    <dgm:pt modelId="{83A44157-F413-440F-A62B-5E443D07566A}" type="pres">
      <dgm:prSet presAssocID="{FD026163-9692-4AAE-BCE0-5A19983A5A52}" presName="hierChild4" presStyleCnt="0"/>
      <dgm:spPr/>
    </dgm:pt>
    <dgm:pt modelId="{1505484F-7396-4701-8C54-2B79A3D800F5}" type="pres">
      <dgm:prSet presAssocID="{5BE02763-DD18-43DC-BD50-CA94E618FCCA}" presName="Name37" presStyleLbl="parChTrans1D3" presStyleIdx="0" presStyleCnt="3"/>
      <dgm:spPr/>
    </dgm:pt>
    <dgm:pt modelId="{21C39D63-3B78-4653-BB35-69954C12E476}" type="pres">
      <dgm:prSet presAssocID="{4041CEFE-4D8C-428D-B26E-89981105BB79}" presName="hierRoot2" presStyleCnt="0">
        <dgm:presLayoutVars>
          <dgm:hierBranch val="init"/>
        </dgm:presLayoutVars>
      </dgm:prSet>
      <dgm:spPr/>
    </dgm:pt>
    <dgm:pt modelId="{ACAFE7E9-1252-4849-843D-AC6B835A7D34}" type="pres">
      <dgm:prSet presAssocID="{4041CEFE-4D8C-428D-B26E-89981105BB79}" presName="rootComposite" presStyleCnt="0"/>
      <dgm:spPr/>
    </dgm:pt>
    <dgm:pt modelId="{08FA342D-4582-41B6-88F6-8CD68CB52E81}" type="pres">
      <dgm:prSet presAssocID="{4041CEFE-4D8C-428D-B26E-89981105BB79}" presName="rootText" presStyleLbl="node3" presStyleIdx="0" presStyleCnt="3">
        <dgm:presLayoutVars>
          <dgm:chPref val="3"/>
        </dgm:presLayoutVars>
      </dgm:prSet>
      <dgm:spPr/>
    </dgm:pt>
    <dgm:pt modelId="{51110A5E-CE0A-4CB4-9399-4142C2AAB99B}" type="pres">
      <dgm:prSet presAssocID="{4041CEFE-4D8C-428D-B26E-89981105BB79}" presName="rootConnector" presStyleLbl="node3" presStyleIdx="0" presStyleCnt="3"/>
      <dgm:spPr/>
    </dgm:pt>
    <dgm:pt modelId="{DF4352F7-BA44-44E5-95AA-8E7E42DF96D7}" type="pres">
      <dgm:prSet presAssocID="{4041CEFE-4D8C-428D-B26E-89981105BB79}" presName="hierChild4" presStyleCnt="0"/>
      <dgm:spPr/>
    </dgm:pt>
    <dgm:pt modelId="{2F51500C-4B39-4B3A-8B61-09FFCBD124A8}" type="pres">
      <dgm:prSet presAssocID="{4041CEFE-4D8C-428D-B26E-89981105BB79}" presName="hierChild5" presStyleCnt="0"/>
      <dgm:spPr/>
    </dgm:pt>
    <dgm:pt modelId="{72323B9B-E917-495D-BB1D-3F6CB55B30E1}" type="pres">
      <dgm:prSet presAssocID="{FD026163-9692-4AAE-BCE0-5A19983A5A52}" presName="hierChild5" presStyleCnt="0"/>
      <dgm:spPr/>
    </dgm:pt>
    <dgm:pt modelId="{C0924C6F-95BF-43E9-932B-98A8987C5DF0}" type="pres">
      <dgm:prSet presAssocID="{E92F9F1E-F694-404B-85AE-041E7A6BE314}" presName="Name37" presStyleLbl="parChTrans1D2" presStyleIdx="1" presStyleCnt="5"/>
      <dgm:spPr/>
    </dgm:pt>
    <dgm:pt modelId="{268D1F67-AF9B-4332-8C2D-59FBDE0F5FB9}" type="pres">
      <dgm:prSet presAssocID="{FE920033-BF1E-42A8-9858-098AE4FFC70F}" presName="hierRoot2" presStyleCnt="0">
        <dgm:presLayoutVars>
          <dgm:hierBranch val="init"/>
        </dgm:presLayoutVars>
      </dgm:prSet>
      <dgm:spPr/>
    </dgm:pt>
    <dgm:pt modelId="{E90125CA-85B0-4E4B-A85F-F56C417A1A0F}" type="pres">
      <dgm:prSet presAssocID="{FE920033-BF1E-42A8-9858-098AE4FFC70F}" presName="rootComposite" presStyleCnt="0"/>
      <dgm:spPr/>
    </dgm:pt>
    <dgm:pt modelId="{91017034-7188-404B-9418-63BCCDA5B647}" type="pres">
      <dgm:prSet presAssocID="{FE920033-BF1E-42A8-9858-098AE4FFC70F}" presName="rootText" presStyleLbl="node2" presStyleIdx="1" presStyleCnt="5">
        <dgm:presLayoutVars>
          <dgm:chPref val="3"/>
        </dgm:presLayoutVars>
      </dgm:prSet>
      <dgm:spPr/>
    </dgm:pt>
    <dgm:pt modelId="{314C1826-8031-4346-B2CA-9CBE8DB1ABA8}" type="pres">
      <dgm:prSet presAssocID="{FE920033-BF1E-42A8-9858-098AE4FFC70F}" presName="rootConnector" presStyleLbl="node2" presStyleIdx="1" presStyleCnt="5"/>
      <dgm:spPr/>
    </dgm:pt>
    <dgm:pt modelId="{37C89DC7-49AA-4825-8C2D-41EEA19B5A04}" type="pres">
      <dgm:prSet presAssocID="{FE920033-BF1E-42A8-9858-098AE4FFC70F}" presName="hierChild4" presStyleCnt="0"/>
      <dgm:spPr/>
    </dgm:pt>
    <dgm:pt modelId="{EEDE3690-6285-410E-AF65-9142E9E38382}" type="pres">
      <dgm:prSet presAssocID="{FE920033-BF1E-42A8-9858-098AE4FFC70F}" presName="hierChild5" presStyleCnt="0"/>
      <dgm:spPr/>
    </dgm:pt>
    <dgm:pt modelId="{81259D7C-3D0C-4E45-82B7-868F437B11AD}" type="pres">
      <dgm:prSet presAssocID="{5C4A9272-8225-4F52-A82B-8AF3FB81CA65}" presName="Name37" presStyleLbl="parChTrans1D2" presStyleIdx="2" presStyleCnt="5"/>
      <dgm:spPr/>
    </dgm:pt>
    <dgm:pt modelId="{466D0E0C-EA11-4F09-9150-9CE49C29BF4B}" type="pres">
      <dgm:prSet presAssocID="{E1498662-A380-4C07-B8BE-87AB6021BA44}" presName="hierRoot2" presStyleCnt="0">
        <dgm:presLayoutVars>
          <dgm:hierBranch val="init"/>
        </dgm:presLayoutVars>
      </dgm:prSet>
      <dgm:spPr/>
    </dgm:pt>
    <dgm:pt modelId="{A57DD13C-A918-4A3B-AEA8-80E76EED45D8}" type="pres">
      <dgm:prSet presAssocID="{E1498662-A380-4C07-B8BE-87AB6021BA44}" presName="rootComposite" presStyleCnt="0"/>
      <dgm:spPr/>
    </dgm:pt>
    <dgm:pt modelId="{8262580C-D432-4207-A691-342353474AFF}" type="pres">
      <dgm:prSet presAssocID="{E1498662-A380-4C07-B8BE-87AB6021BA44}" presName="rootText" presStyleLbl="node2" presStyleIdx="2" presStyleCnt="5">
        <dgm:presLayoutVars>
          <dgm:chPref val="3"/>
        </dgm:presLayoutVars>
      </dgm:prSet>
      <dgm:spPr/>
    </dgm:pt>
    <dgm:pt modelId="{D8937E1C-F3BB-4D3B-B577-1A2FDC53C13A}" type="pres">
      <dgm:prSet presAssocID="{E1498662-A380-4C07-B8BE-87AB6021BA44}" presName="rootConnector" presStyleLbl="node2" presStyleIdx="2" presStyleCnt="5"/>
      <dgm:spPr/>
    </dgm:pt>
    <dgm:pt modelId="{A81B015D-60D4-4E9C-A93F-3C920D88FA92}" type="pres">
      <dgm:prSet presAssocID="{E1498662-A380-4C07-B8BE-87AB6021BA44}" presName="hierChild4" presStyleCnt="0"/>
      <dgm:spPr/>
    </dgm:pt>
    <dgm:pt modelId="{82E6C278-CF72-453B-8064-A928ABFF22F6}" type="pres">
      <dgm:prSet presAssocID="{0881A6C0-C4AE-4071-968A-AB29079E74DA}" presName="Name37" presStyleLbl="parChTrans1D3" presStyleIdx="1" presStyleCnt="3"/>
      <dgm:spPr/>
    </dgm:pt>
    <dgm:pt modelId="{D9445FA3-13EB-4022-8716-3D2AA575EE57}" type="pres">
      <dgm:prSet presAssocID="{1E6BB39E-FF28-4669-B954-DD68CB2E2821}" presName="hierRoot2" presStyleCnt="0">
        <dgm:presLayoutVars>
          <dgm:hierBranch val="init"/>
        </dgm:presLayoutVars>
      </dgm:prSet>
      <dgm:spPr/>
    </dgm:pt>
    <dgm:pt modelId="{EB01D6BB-1C1E-4FB7-8200-0445F65A9E0F}" type="pres">
      <dgm:prSet presAssocID="{1E6BB39E-FF28-4669-B954-DD68CB2E2821}" presName="rootComposite" presStyleCnt="0"/>
      <dgm:spPr/>
    </dgm:pt>
    <dgm:pt modelId="{0F62A0E0-2534-45CD-AF2A-D81B044CC42F}" type="pres">
      <dgm:prSet presAssocID="{1E6BB39E-FF28-4669-B954-DD68CB2E2821}" presName="rootText" presStyleLbl="node3" presStyleIdx="1" presStyleCnt="3">
        <dgm:presLayoutVars>
          <dgm:chPref val="3"/>
        </dgm:presLayoutVars>
      </dgm:prSet>
      <dgm:spPr/>
    </dgm:pt>
    <dgm:pt modelId="{C27DBF31-A681-484D-B4EF-D0C8A5D2C01E}" type="pres">
      <dgm:prSet presAssocID="{1E6BB39E-FF28-4669-B954-DD68CB2E2821}" presName="rootConnector" presStyleLbl="node3" presStyleIdx="1" presStyleCnt="3"/>
      <dgm:spPr/>
    </dgm:pt>
    <dgm:pt modelId="{4B73A637-E3A6-47FE-875C-166E48387F9C}" type="pres">
      <dgm:prSet presAssocID="{1E6BB39E-FF28-4669-B954-DD68CB2E2821}" presName="hierChild4" presStyleCnt="0"/>
      <dgm:spPr/>
    </dgm:pt>
    <dgm:pt modelId="{6F904621-FBB5-4FC0-B946-E597BDA2E0E5}" type="pres">
      <dgm:prSet presAssocID="{1E6BB39E-FF28-4669-B954-DD68CB2E2821}" presName="hierChild5" presStyleCnt="0"/>
      <dgm:spPr/>
    </dgm:pt>
    <dgm:pt modelId="{B6C65B3C-45AD-4A75-A479-1B2AE5E2A253}" type="pres">
      <dgm:prSet presAssocID="{E1498662-A380-4C07-B8BE-87AB6021BA44}" presName="hierChild5" presStyleCnt="0"/>
      <dgm:spPr/>
    </dgm:pt>
    <dgm:pt modelId="{8B0AE23E-C4E4-4434-B769-8C8E2D40A9DA}" type="pres">
      <dgm:prSet presAssocID="{9FB2603A-897A-4E65-A25B-9E1CA22540E0}" presName="Name37" presStyleLbl="parChTrans1D2" presStyleIdx="3" presStyleCnt="5"/>
      <dgm:spPr/>
    </dgm:pt>
    <dgm:pt modelId="{1113EDE6-2995-49CF-8995-36F9A88CABD0}" type="pres">
      <dgm:prSet presAssocID="{D2AA87AD-E1DE-4F39-AB71-4E4D3988C974}" presName="hierRoot2" presStyleCnt="0">
        <dgm:presLayoutVars>
          <dgm:hierBranch val="init"/>
        </dgm:presLayoutVars>
      </dgm:prSet>
      <dgm:spPr/>
    </dgm:pt>
    <dgm:pt modelId="{0288522C-13C7-468D-94F1-FD2C9B582888}" type="pres">
      <dgm:prSet presAssocID="{D2AA87AD-E1DE-4F39-AB71-4E4D3988C974}" presName="rootComposite" presStyleCnt="0"/>
      <dgm:spPr/>
    </dgm:pt>
    <dgm:pt modelId="{3D501399-D96B-471A-BF73-52EEE8A053A7}" type="pres">
      <dgm:prSet presAssocID="{D2AA87AD-E1DE-4F39-AB71-4E4D3988C974}" presName="rootText" presStyleLbl="node2" presStyleIdx="3" presStyleCnt="5">
        <dgm:presLayoutVars>
          <dgm:chPref val="3"/>
        </dgm:presLayoutVars>
      </dgm:prSet>
      <dgm:spPr/>
    </dgm:pt>
    <dgm:pt modelId="{A2512175-FBB6-426A-BC4F-BB5384A06264}" type="pres">
      <dgm:prSet presAssocID="{D2AA87AD-E1DE-4F39-AB71-4E4D3988C974}" presName="rootConnector" presStyleLbl="node2" presStyleIdx="3" presStyleCnt="5"/>
      <dgm:spPr/>
    </dgm:pt>
    <dgm:pt modelId="{1BC491F2-BB0C-459B-AAF8-A3CE91CB2229}" type="pres">
      <dgm:prSet presAssocID="{D2AA87AD-E1DE-4F39-AB71-4E4D3988C974}" presName="hierChild4" presStyleCnt="0"/>
      <dgm:spPr/>
    </dgm:pt>
    <dgm:pt modelId="{6294C15A-62F3-4926-A738-58AC55B44FBF}" type="pres">
      <dgm:prSet presAssocID="{D2AA87AD-E1DE-4F39-AB71-4E4D3988C974}" presName="hierChild5" presStyleCnt="0"/>
      <dgm:spPr/>
    </dgm:pt>
    <dgm:pt modelId="{F378FF7F-78C9-426C-BF10-A91EB658061D}" type="pres">
      <dgm:prSet presAssocID="{280BE112-D0DC-4EE6-B72C-A14E533AD63D}" presName="Name37" presStyleLbl="parChTrans1D2" presStyleIdx="4" presStyleCnt="5"/>
      <dgm:spPr/>
    </dgm:pt>
    <dgm:pt modelId="{24F2A460-4D80-434C-852D-8A7787F11F5E}" type="pres">
      <dgm:prSet presAssocID="{9CC60982-F9C0-490D-9611-9DD9D5F6650B}" presName="hierRoot2" presStyleCnt="0">
        <dgm:presLayoutVars>
          <dgm:hierBranch val="init"/>
        </dgm:presLayoutVars>
      </dgm:prSet>
      <dgm:spPr/>
    </dgm:pt>
    <dgm:pt modelId="{4A66F6E0-D97B-41D6-91B0-BD59CEE4E2A8}" type="pres">
      <dgm:prSet presAssocID="{9CC60982-F9C0-490D-9611-9DD9D5F6650B}" presName="rootComposite" presStyleCnt="0"/>
      <dgm:spPr/>
    </dgm:pt>
    <dgm:pt modelId="{8C2CD7AC-82DE-44C2-986B-C921E71ACF7D}" type="pres">
      <dgm:prSet presAssocID="{9CC60982-F9C0-490D-9611-9DD9D5F6650B}" presName="rootText" presStyleLbl="node2" presStyleIdx="4" presStyleCnt="5">
        <dgm:presLayoutVars>
          <dgm:chPref val="3"/>
        </dgm:presLayoutVars>
      </dgm:prSet>
      <dgm:spPr/>
    </dgm:pt>
    <dgm:pt modelId="{6039DCFE-3DDF-4413-A93D-D42F86CF8368}" type="pres">
      <dgm:prSet presAssocID="{9CC60982-F9C0-490D-9611-9DD9D5F6650B}" presName="rootConnector" presStyleLbl="node2" presStyleIdx="4" presStyleCnt="5"/>
      <dgm:spPr/>
    </dgm:pt>
    <dgm:pt modelId="{38D3F2CA-45BF-40D1-90CE-A8094DBA5604}" type="pres">
      <dgm:prSet presAssocID="{9CC60982-F9C0-490D-9611-9DD9D5F6650B}" presName="hierChild4" presStyleCnt="0"/>
      <dgm:spPr/>
    </dgm:pt>
    <dgm:pt modelId="{A46F0B49-43D7-4488-B630-0FED62BF0679}" type="pres">
      <dgm:prSet presAssocID="{250CFE63-BE59-43FA-A50D-3E1ED1ED989C}" presName="Name37" presStyleLbl="parChTrans1D3" presStyleIdx="2" presStyleCnt="3"/>
      <dgm:spPr/>
    </dgm:pt>
    <dgm:pt modelId="{826960EC-7679-4275-9882-C2356525B80B}" type="pres">
      <dgm:prSet presAssocID="{EED63142-44B7-48BC-B0C0-72E1AA52903D}" presName="hierRoot2" presStyleCnt="0">
        <dgm:presLayoutVars>
          <dgm:hierBranch val="init"/>
        </dgm:presLayoutVars>
      </dgm:prSet>
      <dgm:spPr/>
    </dgm:pt>
    <dgm:pt modelId="{72CDCFB4-ADBF-4441-9B36-C3CB13F530F9}" type="pres">
      <dgm:prSet presAssocID="{EED63142-44B7-48BC-B0C0-72E1AA52903D}" presName="rootComposite" presStyleCnt="0"/>
      <dgm:spPr/>
    </dgm:pt>
    <dgm:pt modelId="{ED833C47-636D-4861-922A-C68C68807327}" type="pres">
      <dgm:prSet presAssocID="{EED63142-44B7-48BC-B0C0-72E1AA52903D}" presName="rootText" presStyleLbl="node3" presStyleIdx="2" presStyleCnt="3">
        <dgm:presLayoutVars>
          <dgm:chPref val="3"/>
        </dgm:presLayoutVars>
      </dgm:prSet>
      <dgm:spPr/>
    </dgm:pt>
    <dgm:pt modelId="{DA3CFB61-82CC-47FB-8C10-281679311C81}" type="pres">
      <dgm:prSet presAssocID="{EED63142-44B7-48BC-B0C0-72E1AA52903D}" presName="rootConnector" presStyleLbl="node3" presStyleIdx="2" presStyleCnt="3"/>
      <dgm:spPr/>
    </dgm:pt>
    <dgm:pt modelId="{659A986C-AFBE-4C4F-B8FD-8DBCAB992615}" type="pres">
      <dgm:prSet presAssocID="{EED63142-44B7-48BC-B0C0-72E1AA52903D}" presName="hierChild4" presStyleCnt="0"/>
      <dgm:spPr/>
    </dgm:pt>
    <dgm:pt modelId="{8061161C-9B15-419D-87B9-0D2AA7EA2286}" type="pres">
      <dgm:prSet presAssocID="{EED63142-44B7-48BC-B0C0-72E1AA52903D}" presName="hierChild5" presStyleCnt="0"/>
      <dgm:spPr/>
    </dgm:pt>
    <dgm:pt modelId="{44AA9468-B522-4BF5-8D9B-11A51BA4A03F}" type="pres">
      <dgm:prSet presAssocID="{9CC60982-F9C0-490D-9611-9DD9D5F6650B}" presName="hierChild5" presStyleCnt="0"/>
      <dgm:spPr/>
    </dgm:pt>
    <dgm:pt modelId="{228BA5E9-87A4-4AB7-B730-DE21BE4D50C3}" type="pres">
      <dgm:prSet presAssocID="{A94E6EE5-DABC-4641-950B-8BEBA578D786}" presName="hierChild3" presStyleCnt="0"/>
      <dgm:spPr/>
    </dgm:pt>
  </dgm:ptLst>
  <dgm:cxnLst>
    <dgm:cxn modelId="{A3EFF901-D5DF-4A61-B590-E986213E48A2}" type="presOf" srcId="{AEF35931-56C9-4B5E-B216-C32C5B7A3E01}" destId="{E3B5F62A-29AF-4ECD-9921-A89EBCD3A817}" srcOrd="0" destOrd="0" presId="urn:microsoft.com/office/officeart/2005/8/layout/orgChart1"/>
    <dgm:cxn modelId="{AFE7970C-5E60-48FC-8F0F-02AAA4ABB21B}" type="presOf" srcId="{D2AA87AD-E1DE-4F39-AB71-4E4D3988C974}" destId="{A2512175-FBB6-426A-BC4F-BB5384A06264}" srcOrd="1" destOrd="0" presId="urn:microsoft.com/office/officeart/2005/8/layout/orgChart1"/>
    <dgm:cxn modelId="{6ADE230D-B7EF-4F97-820E-87B40A3C65BA}" type="presOf" srcId="{EED63142-44B7-48BC-B0C0-72E1AA52903D}" destId="{DA3CFB61-82CC-47FB-8C10-281679311C81}" srcOrd="1" destOrd="0" presId="urn:microsoft.com/office/officeart/2005/8/layout/orgChart1"/>
    <dgm:cxn modelId="{EF6ED80E-A130-40A0-A4BE-828AB67350C3}" srcId="{A94E6EE5-DABC-4641-950B-8BEBA578D786}" destId="{9CC60982-F9C0-490D-9611-9DD9D5F6650B}" srcOrd="4" destOrd="0" parTransId="{280BE112-D0DC-4EE6-B72C-A14E533AD63D}" sibTransId="{0336A92D-A576-435E-99D0-3AFE4FC0693A}"/>
    <dgm:cxn modelId="{14A58C14-DADE-4414-866D-864E97791AFE}" srcId="{9CC60982-F9C0-490D-9611-9DD9D5F6650B}" destId="{EED63142-44B7-48BC-B0C0-72E1AA52903D}" srcOrd="0" destOrd="0" parTransId="{250CFE63-BE59-43FA-A50D-3E1ED1ED989C}" sibTransId="{F0718BEE-6616-4010-BFE9-F5F4C96DFE9C}"/>
    <dgm:cxn modelId="{6279991D-AF9C-467F-A1F3-B96F7DFA9E82}" srcId="{FD026163-9692-4AAE-BCE0-5A19983A5A52}" destId="{4041CEFE-4D8C-428D-B26E-89981105BB79}" srcOrd="0" destOrd="0" parTransId="{5BE02763-DD18-43DC-BD50-CA94E618FCCA}" sibTransId="{C8929450-4291-420E-B4CF-2F6458CA5E2F}"/>
    <dgm:cxn modelId="{1187AC21-1196-4B96-9A1E-EFA21879BF0E}" type="presOf" srcId="{E92F9F1E-F694-404B-85AE-041E7A6BE314}" destId="{C0924C6F-95BF-43E9-932B-98A8987C5DF0}" srcOrd="0" destOrd="0" presId="urn:microsoft.com/office/officeart/2005/8/layout/orgChart1"/>
    <dgm:cxn modelId="{BB143F2D-95E7-4A72-91C5-842479D68D18}" type="presOf" srcId="{FE920033-BF1E-42A8-9858-098AE4FFC70F}" destId="{91017034-7188-404B-9418-63BCCDA5B647}" srcOrd="0" destOrd="0" presId="urn:microsoft.com/office/officeart/2005/8/layout/orgChart1"/>
    <dgm:cxn modelId="{4B32F12E-C1DD-4009-9791-C988CD1DA830}" type="presOf" srcId="{E1498662-A380-4C07-B8BE-87AB6021BA44}" destId="{D8937E1C-F3BB-4D3B-B577-1A2FDC53C13A}" srcOrd="1" destOrd="0" presId="urn:microsoft.com/office/officeart/2005/8/layout/orgChart1"/>
    <dgm:cxn modelId="{B15E7633-2044-4969-BFB4-7336832C50FF}" srcId="{A94E6EE5-DABC-4641-950B-8BEBA578D786}" destId="{E1498662-A380-4C07-B8BE-87AB6021BA44}" srcOrd="2" destOrd="0" parTransId="{5C4A9272-8225-4F52-A82B-8AF3FB81CA65}" sibTransId="{50EBC922-88DC-4D23-BCBC-4B90EC6A1A65}"/>
    <dgm:cxn modelId="{53573342-C9D5-4C97-A947-6F120ECEC5EA}" srcId="{A94E6EE5-DABC-4641-950B-8BEBA578D786}" destId="{D2AA87AD-E1DE-4F39-AB71-4E4D3988C974}" srcOrd="3" destOrd="0" parTransId="{9FB2603A-897A-4E65-A25B-9E1CA22540E0}" sibTransId="{E2329A37-3BE8-4C63-9EDC-7C30AA421A99}"/>
    <dgm:cxn modelId="{05B6644A-5691-4633-AF1A-7A9CC669106C}" type="presOf" srcId="{2FA5ED37-01E2-44D6-B025-E0FEBA0F1463}" destId="{A66D434D-F8B5-4795-A1A7-E5B5360DB892}" srcOrd="0" destOrd="0" presId="urn:microsoft.com/office/officeart/2005/8/layout/orgChart1"/>
    <dgm:cxn modelId="{E842B973-183A-4D01-BFE6-DC7066BAA24E}" type="presOf" srcId="{A94E6EE5-DABC-4641-950B-8BEBA578D786}" destId="{78A348BD-2F46-44C1-89EF-1E7F0E698EF0}" srcOrd="1" destOrd="0" presId="urn:microsoft.com/office/officeart/2005/8/layout/orgChart1"/>
    <dgm:cxn modelId="{85391E74-C6B6-4BB4-AA1C-74B70ED2F89E}" type="presOf" srcId="{1E6BB39E-FF28-4669-B954-DD68CB2E2821}" destId="{0F62A0E0-2534-45CD-AF2A-D81B044CC42F}" srcOrd="0" destOrd="0" presId="urn:microsoft.com/office/officeart/2005/8/layout/orgChart1"/>
    <dgm:cxn modelId="{B83E247B-48DE-4882-B852-A6D1308680CE}" srcId="{E1498662-A380-4C07-B8BE-87AB6021BA44}" destId="{1E6BB39E-FF28-4669-B954-DD68CB2E2821}" srcOrd="0" destOrd="0" parTransId="{0881A6C0-C4AE-4071-968A-AB29079E74DA}" sibTransId="{C4F181F7-6504-48DF-90E5-3D5EEDBF6E73}"/>
    <dgm:cxn modelId="{373CCB83-3A3F-4E54-9B73-E28A23C50846}" type="presOf" srcId="{9CC60982-F9C0-490D-9611-9DD9D5F6650B}" destId="{8C2CD7AC-82DE-44C2-986B-C921E71ACF7D}" srcOrd="0" destOrd="0" presId="urn:microsoft.com/office/officeart/2005/8/layout/orgChart1"/>
    <dgm:cxn modelId="{5ACFD688-CFB3-49CF-A73C-7B48B6FEB3A7}" type="presOf" srcId="{E1498662-A380-4C07-B8BE-87AB6021BA44}" destId="{8262580C-D432-4207-A691-342353474AFF}" srcOrd="0" destOrd="0" presId="urn:microsoft.com/office/officeart/2005/8/layout/orgChart1"/>
    <dgm:cxn modelId="{D11DE788-C3B0-4F21-8A64-7F548D4144E2}" type="presOf" srcId="{D2AA87AD-E1DE-4F39-AB71-4E4D3988C974}" destId="{3D501399-D96B-471A-BF73-52EEE8A053A7}" srcOrd="0" destOrd="0" presId="urn:microsoft.com/office/officeart/2005/8/layout/orgChart1"/>
    <dgm:cxn modelId="{94E8E788-CFA6-424C-805D-A1AC39F323B2}" type="presOf" srcId="{FE920033-BF1E-42A8-9858-098AE4FFC70F}" destId="{314C1826-8031-4346-B2CA-9CBE8DB1ABA8}" srcOrd="1" destOrd="0" presId="urn:microsoft.com/office/officeart/2005/8/layout/orgChart1"/>
    <dgm:cxn modelId="{52546E8F-609E-42AF-AB38-8D2F27391B00}" type="presOf" srcId="{EED63142-44B7-48BC-B0C0-72E1AA52903D}" destId="{ED833C47-636D-4861-922A-C68C68807327}" srcOrd="0" destOrd="0" presId="urn:microsoft.com/office/officeart/2005/8/layout/orgChart1"/>
    <dgm:cxn modelId="{AE23C29B-FFB8-42D2-9515-F5D69013F488}" srcId="{A94E6EE5-DABC-4641-950B-8BEBA578D786}" destId="{FE920033-BF1E-42A8-9858-098AE4FFC70F}" srcOrd="1" destOrd="0" parTransId="{E92F9F1E-F694-404B-85AE-041E7A6BE314}" sibTransId="{8E66C708-C186-43D3-A5F3-84F8842AA44C}"/>
    <dgm:cxn modelId="{E8B13DA6-B5C9-4F61-A383-6C5FA22F5DC3}" type="presOf" srcId="{9CC60982-F9C0-490D-9611-9DD9D5F6650B}" destId="{6039DCFE-3DDF-4413-A93D-D42F86CF8368}" srcOrd="1" destOrd="0" presId="urn:microsoft.com/office/officeart/2005/8/layout/orgChart1"/>
    <dgm:cxn modelId="{48DA08AC-6E6F-46CF-AD88-72C7622F122C}" type="presOf" srcId="{1E6BB39E-FF28-4669-B954-DD68CB2E2821}" destId="{C27DBF31-A681-484D-B4EF-D0C8A5D2C01E}" srcOrd="1" destOrd="0" presId="urn:microsoft.com/office/officeart/2005/8/layout/orgChart1"/>
    <dgm:cxn modelId="{E7DAA5AF-D61D-4582-9727-9081721FCD31}" type="presOf" srcId="{5C4A9272-8225-4F52-A82B-8AF3FB81CA65}" destId="{81259D7C-3D0C-4E45-82B7-868F437B11AD}" srcOrd="0" destOrd="0" presId="urn:microsoft.com/office/officeart/2005/8/layout/orgChart1"/>
    <dgm:cxn modelId="{B72DCEB1-132E-4B6F-A856-3D82FF5DABF2}" type="presOf" srcId="{FD026163-9692-4AAE-BCE0-5A19983A5A52}" destId="{E02144D4-23F0-4645-BD43-0A5869B49516}" srcOrd="0" destOrd="0" presId="urn:microsoft.com/office/officeart/2005/8/layout/orgChart1"/>
    <dgm:cxn modelId="{601DFBB2-8181-4393-85F8-D1B5DD526B75}" type="presOf" srcId="{0881A6C0-C4AE-4071-968A-AB29079E74DA}" destId="{82E6C278-CF72-453B-8064-A928ABFF22F6}" srcOrd="0" destOrd="0" presId="urn:microsoft.com/office/officeart/2005/8/layout/orgChart1"/>
    <dgm:cxn modelId="{E35341B4-D017-4CC6-BCF8-AA2FEDC9E7CB}" type="presOf" srcId="{4041CEFE-4D8C-428D-B26E-89981105BB79}" destId="{08FA342D-4582-41B6-88F6-8CD68CB52E81}" srcOrd="0" destOrd="0" presId="urn:microsoft.com/office/officeart/2005/8/layout/orgChart1"/>
    <dgm:cxn modelId="{B1DDF0B9-0E97-4F16-94AD-ABB789ECC6D6}" srcId="{2FA5ED37-01E2-44D6-B025-E0FEBA0F1463}" destId="{A94E6EE5-DABC-4641-950B-8BEBA578D786}" srcOrd="0" destOrd="0" parTransId="{506F849D-2FD7-4431-A4D6-738A279F1BFB}" sibTransId="{139061C3-0938-416C-88D9-A8B107A1D717}"/>
    <dgm:cxn modelId="{C94BB6BC-C2E9-47C2-836D-1078F5FC6065}" type="presOf" srcId="{250CFE63-BE59-43FA-A50D-3E1ED1ED989C}" destId="{A46F0B49-43D7-4488-B630-0FED62BF0679}" srcOrd="0" destOrd="0" presId="urn:microsoft.com/office/officeart/2005/8/layout/orgChart1"/>
    <dgm:cxn modelId="{18BBE4BC-5E0C-494C-953B-E73229E85A8F}" type="presOf" srcId="{A94E6EE5-DABC-4641-950B-8BEBA578D786}" destId="{FC227B46-CF68-456D-A75C-4E699856E7E6}" srcOrd="0" destOrd="0" presId="urn:microsoft.com/office/officeart/2005/8/layout/orgChart1"/>
    <dgm:cxn modelId="{81C9E4BC-08AA-4CC2-A362-3E1067944A0F}" type="presOf" srcId="{FD026163-9692-4AAE-BCE0-5A19983A5A52}" destId="{84960617-B494-4C32-8311-A818330BD4A8}" srcOrd="1" destOrd="0" presId="urn:microsoft.com/office/officeart/2005/8/layout/orgChart1"/>
    <dgm:cxn modelId="{6F63DDDD-2E55-4D43-8045-9B462B5EDFEF}" type="presOf" srcId="{9FB2603A-897A-4E65-A25B-9E1CA22540E0}" destId="{8B0AE23E-C4E4-4434-B769-8C8E2D40A9DA}" srcOrd="0" destOrd="0" presId="urn:microsoft.com/office/officeart/2005/8/layout/orgChart1"/>
    <dgm:cxn modelId="{317619EF-34AB-45EB-960E-EC1AA50DA2C1}" type="presOf" srcId="{280BE112-D0DC-4EE6-B72C-A14E533AD63D}" destId="{F378FF7F-78C9-426C-BF10-A91EB658061D}" srcOrd="0" destOrd="0" presId="urn:microsoft.com/office/officeart/2005/8/layout/orgChart1"/>
    <dgm:cxn modelId="{8354B1F2-B561-4543-84F8-AD1A98458C88}" type="presOf" srcId="{4041CEFE-4D8C-428D-B26E-89981105BB79}" destId="{51110A5E-CE0A-4CB4-9399-4142C2AAB99B}" srcOrd="1" destOrd="0" presId="urn:microsoft.com/office/officeart/2005/8/layout/orgChart1"/>
    <dgm:cxn modelId="{F5B5D7F8-4BA3-4B5D-8FD3-1EDE0888D62E}" type="presOf" srcId="{5BE02763-DD18-43DC-BD50-CA94E618FCCA}" destId="{1505484F-7396-4701-8C54-2B79A3D800F5}" srcOrd="0" destOrd="0" presId="urn:microsoft.com/office/officeart/2005/8/layout/orgChart1"/>
    <dgm:cxn modelId="{702492F9-8749-42E8-8E66-B3C0A63D963B}" srcId="{A94E6EE5-DABC-4641-950B-8BEBA578D786}" destId="{FD026163-9692-4AAE-BCE0-5A19983A5A52}" srcOrd="0" destOrd="0" parTransId="{AEF35931-56C9-4B5E-B216-C32C5B7A3E01}" sibTransId="{6E8B9220-57C4-42B7-80B5-1A064D33810A}"/>
    <dgm:cxn modelId="{AE236DA7-C093-4527-B36E-028F4B715E07}" type="presParOf" srcId="{A66D434D-F8B5-4795-A1A7-E5B5360DB892}" destId="{968E5C96-6F26-4BC9-AA6C-2DBB8AE7F613}" srcOrd="0" destOrd="0" presId="urn:microsoft.com/office/officeart/2005/8/layout/orgChart1"/>
    <dgm:cxn modelId="{67E70BB0-2C31-4EAF-B7B6-7A99EBCE3FE9}" type="presParOf" srcId="{968E5C96-6F26-4BC9-AA6C-2DBB8AE7F613}" destId="{B8AD0E2E-3A35-485F-B56E-0CE414FACF75}" srcOrd="0" destOrd="0" presId="urn:microsoft.com/office/officeart/2005/8/layout/orgChart1"/>
    <dgm:cxn modelId="{08F16486-37AE-4C70-B10D-C76F33C565DF}" type="presParOf" srcId="{B8AD0E2E-3A35-485F-B56E-0CE414FACF75}" destId="{FC227B46-CF68-456D-A75C-4E699856E7E6}" srcOrd="0" destOrd="0" presId="urn:microsoft.com/office/officeart/2005/8/layout/orgChart1"/>
    <dgm:cxn modelId="{0EBE772F-95BF-4727-A36A-1FD207C99534}" type="presParOf" srcId="{B8AD0E2E-3A35-485F-B56E-0CE414FACF75}" destId="{78A348BD-2F46-44C1-89EF-1E7F0E698EF0}" srcOrd="1" destOrd="0" presId="urn:microsoft.com/office/officeart/2005/8/layout/orgChart1"/>
    <dgm:cxn modelId="{A8B0AE3B-91B7-4056-BF6E-10EDD08270B5}" type="presParOf" srcId="{968E5C96-6F26-4BC9-AA6C-2DBB8AE7F613}" destId="{6B5CDF40-9578-4148-A8E5-BB73E9585030}" srcOrd="1" destOrd="0" presId="urn:microsoft.com/office/officeart/2005/8/layout/orgChart1"/>
    <dgm:cxn modelId="{19036B57-1E5A-4EAF-BE63-EF2C9FE108FF}" type="presParOf" srcId="{6B5CDF40-9578-4148-A8E5-BB73E9585030}" destId="{E3B5F62A-29AF-4ECD-9921-A89EBCD3A817}" srcOrd="0" destOrd="0" presId="urn:microsoft.com/office/officeart/2005/8/layout/orgChart1"/>
    <dgm:cxn modelId="{8AE53DCA-CF13-4B33-B94F-7D2A51DE879D}" type="presParOf" srcId="{6B5CDF40-9578-4148-A8E5-BB73E9585030}" destId="{0AA067C5-625F-4A33-8604-2E926E019F6D}" srcOrd="1" destOrd="0" presId="urn:microsoft.com/office/officeart/2005/8/layout/orgChart1"/>
    <dgm:cxn modelId="{DE023D46-3A2E-43B3-8799-01E1311FBD6D}" type="presParOf" srcId="{0AA067C5-625F-4A33-8604-2E926E019F6D}" destId="{762F6DE9-EC6C-4B3D-95E4-E57AB7553619}" srcOrd="0" destOrd="0" presId="urn:microsoft.com/office/officeart/2005/8/layout/orgChart1"/>
    <dgm:cxn modelId="{28886F97-EACA-4CC7-BB40-6CFF04D4D86C}" type="presParOf" srcId="{762F6DE9-EC6C-4B3D-95E4-E57AB7553619}" destId="{E02144D4-23F0-4645-BD43-0A5869B49516}" srcOrd="0" destOrd="0" presId="urn:microsoft.com/office/officeart/2005/8/layout/orgChart1"/>
    <dgm:cxn modelId="{B8603523-19EE-440E-B6E7-DA624FC3F65D}" type="presParOf" srcId="{762F6DE9-EC6C-4B3D-95E4-E57AB7553619}" destId="{84960617-B494-4C32-8311-A818330BD4A8}" srcOrd="1" destOrd="0" presId="urn:microsoft.com/office/officeart/2005/8/layout/orgChart1"/>
    <dgm:cxn modelId="{CFD0E2CD-83A0-45E7-9FC0-DAD0F5B0524F}" type="presParOf" srcId="{0AA067C5-625F-4A33-8604-2E926E019F6D}" destId="{83A44157-F413-440F-A62B-5E443D07566A}" srcOrd="1" destOrd="0" presId="urn:microsoft.com/office/officeart/2005/8/layout/orgChart1"/>
    <dgm:cxn modelId="{F34E345E-E380-4CA3-AB72-26D130D4A124}" type="presParOf" srcId="{83A44157-F413-440F-A62B-5E443D07566A}" destId="{1505484F-7396-4701-8C54-2B79A3D800F5}" srcOrd="0" destOrd="0" presId="urn:microsoft.com/office/officeart/2005/8/layout/orgChart1"/>
    <dgm:cxn modelId="{DCD6F5F6-2110-4EB4-A8C4-C5239CF5FC51}" type="presParOf" srcId="{83A44157-F413-440F-A62B-5E443D07566A}" destId="{21C39D63-3B78-4653-BB35-69954C12E476}" srcOrd="1" destOrd="0" presId="urn:microsoft.com/office/officeart/2005/8/layout/orgChart1"/>
    <dgm:cxn modelId="{C742C805-4999-406E-AB1A-4C7A1C4D7C14}" type="presParOf" srcId="{21C39D63-3B78-4653-BB35-69954C12E476}" destId="{ACAFE7E9-1252-4849-843D-AC6B835A7D34}" srcOrd="0" destOrd="0" presId="urn:microsoft.com/office/officeart/2005/8/layout/orgChart1"/>
    <dgm:cxn modelId="{D18AE728-5E38-40B4-AF97-7651786947A6}" type="presParOf" srcId="{ACAFE7E9-1252-4849-843D-AC6B835A7D34}" destId="{08FA342D-4582-41B6-88F6-8CD68CB52E81}" srcOrd="0" destOrd="0" presId="urn:microsoft.com/office/officeart/2005/8/layout/orgChart1"/>
    <dgm:cxn modelId="{CF379C28-3FA2-455B-BC66-1598735D4888}" type="presParOf" srcId="{ACAFE7E9-1252-4849-843D-AC6B835A7D34}" destId="{51110A5E-CE0A-4CB4-9399-4142C2AAB99B}" srcOrd="1" destOrd="0" presId="urn:microsoft.com/office/officeart/2005/8/layout/orgChart1"/>
    <dgm:cxn modelId="{0174DDAB-9B8D-4BA1-8445-5D6A44FD4A63}" type="presParOf" srcId="{21C39D63-3B78-4653-BB35-69954C12E476}" destId="{DF4352F7-BA44-44E5-95AA-8E7E42DF96D7}" srcOrd="1" destOrd="0" presId="urn:microsoft.com/office/officeart/2005/8/layout/orgChart1"/>
    <dgm:cxn modelId="{8C68A2AA-5893-461B-9930-D77EED540FC1}" type="presParOf" srcId="{21C39D63-3B78-4653-BB35-69954C12E476}" destId="{2F51500C-4B39-4B3A-8B61-09FFCBD124A8}" srcOrd="2" destOrd="0" presId="urn:microsoft.com/office/officeart/2005/8/layout/orgChart1"/>
    <dgm:cxn modelId="{FE32F7E8-4C84-4825-B2A3-9F84DF17C480}" type="presParOf" srcId="{0AA067C5-625F-4A33-8604-2E926E019F6D}" destId="{72323B9B-E917-495D-BB1D-3F6CB55B30E1}" srcOrd="2" destOrd="0" presId="urn:microsoft.com/office/officeart/2005/8/layout/orgChart1"/>
    <dgm:cxn modelId="{D8A3DFA8-7FCF-482C-8367-8B8CE1FCDFD7}" type="presParOf" srcId="{6B5CDF40-9578-4148-A8E5-BB73E9585030}" destId="{C0924C6F-95BF-43E9-932B-98A8987C5DF0}" srcOrd="2" destOrd="0" presId="urn:microsoft.com/office/officeart/2005/8/layout/orgChart1"/>
    <dgm:cxn modelId="{9963E603-9007-4E53-AD58-DFD0ACD11B5F}" type="presParOf" srcId="{6B5CDF40-9578-4148-A8E5-BB73E9585030}" destId="{268D1F67-AF9B-4332-8C2D-59FBDE0F5FB9}" srcOrd="3" destOrd="0" presId="urn:microsoft.com/office/officeart/2005/8/layout/orgChart1"/>
    <dgm:cxn modelId="{4BF8EA1A-DBFD-4D26-881E-C4C4F15F1756}" type="presParOf" srcId="{268D1F67-AF9B-4332-8C2D-59FBDE0F5FB9}" destId="{E90125CA-85B0-4E4B-A85F-F56C417A1A0F}" srcOrd="0" destOrd="0" presId="urn:microsoft.com/office/officeart/2005/8/layout/orgChart1"/>
    <dgm:cxn modelId="{FFC30032-536B-4BEA-9E10-53133A791A2C}" type="presParOf" srcId="{E90125CA-85B0-4E4B-A85F-F56C417A1A0F}" destId="{91017034-7188-404B-9418-63BCCDA5B647}" srcOrd="0" destOrd="0" presId="urn:microsoft.com/office/officeart/2005/8/layout/orgChart1"/>
    <dgm:cxn modelId="{982628E4-8F07-4224-B047-A2552E73FDE4}" type="presParOf" srcId="{E90125CA-85B0-4E4B-A85F-F56C417A1A0F}" destId="{314C1826-8031-4346-B2CA-9CBE8DB1ABA8}" srcOrd="1" destOrd="0" presId="urn:microsoft.com/office/officeart/2005/8/layout/orgChart1"/>
    <dgm:cxn modelId="{02D2B7E0-0C6B-428C-B802-7DDEA95BE719}" type="presParOf" srcId="{268D1F67-AF9B-4332-8C2D-59FBDE0F5FB9}" destId="{37C89DC7-49AA-4825-8C2D-41EEA19B5A04}" srcOrd="1" destOrd="0" presId="urn:microsoft.com/office/officeart/2005/8/layout/orgChart1"/>
    <dgm:cxn modelId="{FB1A3F32-B6B4-4FBB-8342-DF44F5561BB9}" type="presParOf" srcId="{268D1F67-AF9B-4332-8C2D-59FBDE0F5FB9}" destId="{EEDE3690-6285-410E-AF65-9142E9E38382}" srcOrd="2" destOrd="0" presId="urn:microsoft.com/office/officeart/2005/8/layout/orgChart1"/>
    <dgm:cxn modelId="{E31DDAE4-A761-4505-A1C4-0C54A8938CE1}" type="presParOf" srcId="{6B5CDF40-9578-4148-A8E5-BB73E9585030}" destId="{81259D7C-3D0C-4E45-82B7-868F437B11AD}" srcOrd="4" destOrd="0" presId="urn:microsoft.com/office/officeart/2005/8/layout/orgChart1"/>
    <dgm:cxn modelId="{4BFF151A-E6F1-41C8-9FC1-EE8B2264DC50}" type="presParOf" srcId="{6B5CDF40-9578-4148-A8E5-BB73E9585030}" destId="{466D0E0C-EA11-4F09-9150-9CE49C29BF4B}" srcOrd="5" destOrd="0" presId="urn:microsoft.com/office/officeart/2005/8/layout/orgChart1"/>
    <dgm:cxn modelId="{0C692F72-1C32-4F06-9493-7CD68BBD216D}" type="presParOf" srcId="{466D0E0C-EA11-4F09-9150-9CE49C29BF4B}" destId="{A57DD13C-A918-4A3B-AEA8-80E76EED45D8}" srcOrd="0" destOrd="0" presId="urn:microsoft.com/office/officeart/2005/8/layout/orgChart1"/>
    <dgm:cxn modelId="{619F246B-8A9A-478D-A5B5-161DA0E64108}" type="presParOf" srcId="{A57DD13C-A918-4A3B-AEA8-80E76EED45D8}" destId="{8262580C-D432-4207-A691-342353474AFF}" srcOrd="0" destOrd="0" presId="urn:microsoft.com/office/officeart/2005/8/layout/orgChart1"/>
    <dgm:cxn modelId="{707C7975-66A9-4CE8-AD43-C3B62D43EE42}" type="presParOf" srcId="{A57DD13C-A918-4A3B-AEA8-80E76EED45D8}" destId="{D8937E1C-F3BB-4D3B-B577-1A2FDC53C13A}" srcOrd="1" destOrd="0" presId="urn:microsoft.com/office/officeart/2005/8/layout/orgChart1"/>
    <dgm:cxn modelId="{2FBAEDD8-C3A5-43B9-89E3-BFEB2AFECC92}" type="presParOf" srcId="{466D0E0C-EA11-4F09-9150-9CE49C29BF4B}" destId="{A81B015D-60D4-4E9C-A93F-3C920D88FA92}" srcOrd="1" destOrd="0" presId="urn:microsoft.com/office/officeart/2005/8/layout/orgChart1"/>
    <dgm:cxn modelId="{607AFA00-16B1-4358-B475-07D1F65968CD}" type="presParOf" srcId="{A81B015D-60D4-4E9C-A93F-3C920D88FA92}" destId="{82E6C278-CF72-453B-8064-A928ABFF22F6}" srcOrd="0" destOrd="0" presId="urn:microsoft.com/office/officeart/2005/8/layout/orgChart1"/>
    <dgm:cxn modelId="{557E98C2-3D44-4CFB-AB05-9C48969FAA90}" type="presParOf" srcId="{A81B015D-60D4-4E9C-A93F-3C920D88FA92}" destId="{D9445FA3-13EB-4022-8716-3D2AA575EE57}" srcOrd="1" destOrd="0" presId="urn:microsoft.com/office/officeart/2005/8/layout/orgChart1"/>
    <dgm:cxn modelId="{F36B7545-8D13-47C5-BD64-23229F610286}" type="presParOf" srcId="{D9445FA3-13EB-4022-8716-3D2AA575EE57}" destId="{EB01D6BB-1C1E-4FB7-8200-0445F65A9E0F}" srcOrd="0" destOrd="0" presId="urn:microsoft.com/office/officeart/2005/8/layout/orgChart1"/>
    <dgm:cxn modelId="{25754F1D-C65D-456B-A938-17FE29CDCE79}" type="presParOf" srcId="{EB01D6BB-1C1E-4FB7-8200-0445F65A9E0F}" destId="{0F62A0E0-2534-45CD-AF2A-D81B044CC42F}" srcOrd="0" destOrd="0" presId="urn:microsoft.com/office/officeart/2005/8/layout/orgChart1"/>
    <dgm:cxn modelId="{FEA855FE-4EFB-4EE6-9B4B-516DC0DDC771}" type="presParOf" srcId="{EB01D6BB-1C1E-4FB7-8200-0445F65A9E0F}" destId="{C27DBF31-A681-484D-B4EF-D0C8A5D2C01E}" srcOrd="1" destOrd="0" presId="urn:microsoft.com/office/officeart/2005/8/layout/orgChart1"/>
    <dgm:cxn modelId="{6AE7B220-AC86-451B-BFC5-549A23EA808C}" type="presParOf" srcId="{D9445FA3-13EB-4022-8716-3D2AA575EE57}" destId="{4B73A637-E3A6-47FE-875C-166E48387F9C}" srcOrd="1" destOrd="0" presId="urn:microsoft.com/office/officeart/2005/8/layout/orgChart1"/>
    <dgm:cxn modelId="{D73F0245-BC9C-42CF-9982-CCAF18B0B4E3}" type="presParOf" srcId="{D9445FA3-13EB-4022-8716-3D2AA575EE57}" destId="{6F904621-FBB5-4FC0-B946-E597BDA2E0E5}" srcOrd="2" destOrd="0" presId="urn:microsoft.com/office/officeart/2005/8/layout/orgChart1"/>
    <dgm:cxn modelId="{29537CFB-D37C-4D0B-9999-34F6628ED727}" type="presParOf" srcId="{466D0E0C-EA11-4F09-9150-9CE49C29BF4B}" destId="{B6C65B3C-45AD-4A75-A479-1B2AE5E2A253}" srcOrd="2" destOrd="0" presId="urn:microsoft.com/office/officeart/2005/8/layout/orgChart1"/>
    <dgm:cxn modelId="{1B3BBCA2-7754-4ACA-BEF6-E830A8D9E29D}" type="presParOf" srcId="{6B5CDF40-9578-4148-A8E5-BB73E9585030}" destId="{8B0AE23E-C4E4-4434-B769-8C8E2D40A9DA}" srcOrd="6" destOrd="0" presId="urn:microsoft.com/office/officeart/2005/8/layout/orgChart1"/>
    <dgm:cxn modelId="{39E9BAA3-5243-42A5-AE50-B86FA2C2B8A4}" type="presParOf" srcId="{6B5CDF40-9578-4148-A8E5-BB73E9585030}" destId="{1113EDE6-2995-49CF-8995-36F9A88CABD0}" srcOrd="7" destOrd="0" presId="urn:microsoft.com/office/officeart/2005/8/layout/orgChart1"/>
    <dgm:cxn modelId="{BDAC169D-F7DA-4089-9044-A535D972EE03}" type="presParOf" srcId="{1113EDE6-2995-49CF-8995-36F9A88CABD0}" destId="{0288522C-13C7-468D-94F1-FD2C9B582888}" srcOrd="0" destOrd="0" presId="urn:microsoft.com/office/officeart/2005/8/layout/orgChart1"/>
    <dgm:cxn modelId="{37AFAD05-4809-4500-8C49-C6882DA55B8B}" type="presParOf" srcId="{0288522C-13C7-468D-94F1-FD2C9B582888}" destId="{3D501399-D96B-471A-BF73-52EEE8A053A7}" srcOrd="0" destOrd="0" presId="urn:microsoft.com/office/officeart/2005/8/layout/orgChart1"/>
    <dgm:cxn modelId="{62DF5570-24AE-4633-8EB5-B43C93DBD3B4}" type="presParOf" srcId="{0288522C-13C7-468D-94F1-FD2C9B582888}" destId="{A2512175-FBB6-426A-BC4F-BB5384A06264}" srcOrd="1" destOrd="0" presId="urn:microsoft.com/office/officeart/2005/8/layout/orgChart1"/>
    <dgm:cxn modelId="{2F73E503-F630-427F-9FC7-28F62EBC654F}" type="presParOf" srcId="{1113EDE6-2995-49CF-8995-36F9A88CABD0}" destId="{1BC491F2-BB0C-459B-AAF8-A3CE91CB2229}" srcOrd="1" destOrd="0" presId="urn:microsoft.com/office/officeart/2005/8/layout/orgChart1"/>
    <dgm:cxn modelId="{1662EA30-1201-4951-BD57-96DD26966C54}" type="presParOf" srcId="{1113EDE6-2995-49CF-8995-36F9A88CABD0}" destId="{6294C15A-62F3-4926-A738-58AC55B44FBF}" srcOrd="2" destOrd="0" presId="urn:microsoft.com/office/officeart/2005/8/layout/orgChart1"/>
    <dgm:cxn modelId="{48777448-E4BE-45BB-BDCD-2B423062D49D}" type="presParOf" srcId="{6B5CDF40-9578-4148-A8E5-BB73E9585030}" destId="{F378FF7F-78C9-426C-BF10-A91EB658061D}" srcOrd="8" destOrd="0" presId="urn:microsoft.com/office/officeart/2005/8/layout/orgChart1"/>
    <dgm:cxn modelId="{70863E3A-41AD-4115-AECD-B95C0B39F124}" type="presParOf" srcId="{6B5CDF40-9578-4148-A8E5-BB73E9585030}" destId="{24F2A460-4D80-434C-852D-8A7787F11F5E}" srcOrd="9" destOrd="0" presId="urn:microsoft.com/office/officeart/2005/8/layout/orgChart1"/>
    <dgm:cxn modelId="{D20BAD5E-AAC0-45E2-B55E-FEC0DAA4FC22}" type="presParOf" srcId="{24F2A460-4D80-434C-852D-8A7787F11F5E}" destId="{4A66F6E0-D97B-41D6-91B0-BD59CEE4E2A8}" srcOrd="0" destOrd="0" presId="urn:microsoft.com/office/officeart/2005/8/layout/orgChart1"/>
    <dgm:cxn modelId="{273293FC-AAFB-4BAC-837D-5471D04929E9}" type="presParOf" srcId="{4A66F6E0-D97B-41D6-91B0-BD59CEE4E2A8}" destId="{8C2CD7AC-82DE-44C2-986B-C921E71ACF7D}" srcOrd="0" destOrd="0" presId="urn:microsoft.com/office/officeart/2005/8/layout/orgChart1"/>
    <dgm:cxn modelId="{12A146E0-910A-410E-B129-8993CC3C1E19}" type="presParOf" srcId="{4A66F6E0-D97B-41D6-91B0-BD59CEE4E2A8}" destId="{6039DCFE-3DDF-4413-A93D-D42F86CF8368}" srcOrd="1" destOrd="0" presId="urn:microsoft.com/office/officeart/2005/8/layout/orgChart1"/>
    <dgm:cxn modelId="{0362C8B8-7BAA-46F3-AA78-4FD2C65E2CC4}" type="presParOf" srcId="{24F2A460-4D80-434C-852D-8A7787F11F5E}" destId="{38D3F2CA-45BF-40D1-90CE-A8094DBA5604}" srcOrd="1" destOrd="0" presId="urn:microsoft.com/office/officeart/2005/8/layout/orgChart1"/>
    <dgm:cxn modelId="{6385A51F-C8BF-4CC3-8B7D-9A1CB405F845}" type="presParOf" srcId="{38D3F2CA-45BF-40D1-90CE-A8094DBA5604}" destId="{A46F0B49-43D7-4488-B630-0FED62BF0679}" srcOrd="0" destOrd="0" presId="urn:microsoft.com/office/officeart/2005/8/layout/orgChart1"/>
    <dgm:cxn modelId="{BDB0B7ED-9757-4EF7-864D-1D43DE05CE86}" type="presParOf" srcId="{38D3F2CA-45BF-40D1-90CE-A8094DBA5604}" destId="{826960EC-7679-4275-9882-C2356525B80B}" srcOrd="1" destOrd="0" presId="urn:microsoft.com/office/officeart/2005/8/layout/orgChart1"/>
    <dgm:cxn modelId="{12176A68-619B-4482-99E6-810C84BFEA09}" type="presParOf" srcId="{826960EC-7679-4275-9882-C2356525B80B}" destId="{72CDCFB4-ADBF-4441-9B36-C3CB13F530F9}" srcOrd="0" destOrd="0" presId="urn:microsoft.com/office/officeart/2005/8/layout/orgChart1"/>
    <dgm:cxn modelId="{C54F50E5-E336-4089-8F3E-5052C65A7105}" type="presParOf" srcId="{72CDCFB4-ADBF-4441-9B36-C3CB13F530F9}" destId="{ED833C47-636D-4861-922A-C68C68807327}" srcOrd="0" destOrd="0" presId="urn:microsoft.com/office/officeart/2005/8/layout/orgChart1"/>
    <dgm:cxn modelId="{2F5EE7C1-7ED8-472D-8430-57968D2DE436}" type="presParOf" srcId="{72CDCFB4-ADBF-4441-9B36-C3CB13F530F9}" destId="{DA3CFB61-82CC-47FB-8C10-281679311C81}" srcOrd="1" destOrd="0" presId="urn:microsoft.com/office/officeart/2005/8/layout/orgChart1"/>
    <dgm:cxn modelId="{B65A4FC8-F4A8-4259-9057-B9A8231D2AC3}" type="presParOf" srcId="{826960EC-7679-4275-9882-C2356525B80B}" destId="{659A986C-AFBE-4C4F-B8FD-8DBCAB992615}" srcOrd="1" destOrd="0" presId="urn:microsoft.com/office/officeart/2005/8/layout/orgChart1"/>
    <dgm:cxn modelId="{02665ED6-F129-4551-89E2-4725E04051D2}" type="presParOf" srcId="{826960EC-7679-4275-9882-C2356525B80B}" destId="{8061161C-9B15-419D-87B9-0D2AA7EA2286}" srcOrd="2" destOrd="0" presId="urn:microsoft.com/office/officeart/2005/8/layout/orgChart1"/>
    <dgm:cxn modelId="{14431FE4-08F9-4CE4-97C8-20F130EE5E17}" type="presParOf" srcId="{24F2A460-4D80-434C-852D-8A7787F11F5E}" destId="{44AA9468-B522-4BF5-8D9B-11A51BA4A03F}" srcOrd="2" destOrd="0" presId="urn:microsoft.com/office/officeart/2005/8/layout/orgChart1"/>
    <dgm:cxn modelId="{C5186727-0AAB-4AA4-A7EE-3107628071DD}" type="presParOf" srcId="{968E5C96-6F26-4BC9-AA6C-2DBB8AE7F613}" destId="{228BA5E9-87A4-4AB7-B730-DE21BE4D50C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D40CA3-6D7F-46AE-9748-6D748D602B91}" type="doc">
      <dgm:prSet loTypeId="urn:microsoft.com/office/officeart/2005/8/layout/bProcess2" loCatId="process" qsTypeId="urn:microsoft.com/office/officeart/2005/8/quickstyle/3d1" qsCatId="3D" csTypeId="urn:microsoft.com/office/officeart/2005/8/colors/accent0_3" csCatId="mainScheme" phldr="1"/>
      <dgm:spPr/>
      <dgm:t>
        <a:bodyPr/>
        <a:lstStyle/>
        <a:p>
          <a:endParaRPr lang="en-US"/>
        </a:p>
      </dgm:t>
    </dgm:pt>
    <dgm:pt modelId="{98D10B86-2907-4BD9-861C-2726D31A1CEC}">
      <dgm:prSet/>
      <dgm:spPr/>
      <dgm:t>
        <a:bodyPr/>
        <a:lstStyle/>
        <a:p>
          <a:r>
            <a:rPr lang="en-US"/>
            <a:t>We used:</a:t>
          </a:r>
        </a:p>
      </dgm:t>
    </dgm:pt>
    <dgm:pt modelId="{4170A1DB-824F-48A8-8A11-A576A1D149E5}" type="parTrans" cxnId="{FB866B68-5CF7-4735-B24D-82E62FACDB39}">
      <dgm:prSet/>
      <dgm:spPr/>
      <dgm:t>
        <a:bodyPr/>
        <a:lstStyle/>
        <a:p>
          <a:endParaRPr lang="en-US"/>
        </a:p>
      </dgm:t>
    </dgm:pt>
    <dgm:pt modelId="{C034D84C-D64A-4276-ABBF-69319AD295DB}" type="sibTrans" cxnId="{FB866B68-5CF7-4735-B24D-82E62FACDB39}">
      <dgm:prSet/>
      <dgm:spPr/>
      <dgm:t>
        <a:bodyPr/>
        <a:lstStyle/>
        <a:p>
          <a:endParaRPr lang="en-US"/>
        </a:p>
      </dgm:t>
    </dgm:pt>
    <dgm:pt modelId="{60CB06C4-6161-4BEC-A37D-7B6D157FEFE6}">
      <dgm:prSet/>
      <dgm:spPr/>
      <dgm:t>
        <a:bodyPr/>
        <a:lstStyle/>
        <a:p>
          <a:r>
            <a:rPr lang="en-US">
              <a:latin typeface="Segoe UI"/>
            </a:rPr>
            <a:t>19</a:t>
          </a:r>
          <a:r>
            <a:rPr lang="en-US"/>
            <a:t> years of data</a:t>
          </a:r>
        </a:p>
      </dgm:t>
    </dgm:pt>
    <dgm:pt modelId="{CEE9CA03-4BE8-4BE7-96CF-B063CDA56B9B}" type="parTrans" cxnId="{259706F3-9156-4238-B060-712F1F188FFA}">
      <dgm:prSet/>
      <dgm:spPr/>
      <dgm:t>
        <a:bodyPr/>
        <a:lstStyle/>
        <a:p>
          <a:endParaRPr lang="en-US"/>
        </a:p>
      </dgm:t>
    </dgm:pt>
    <dgm:pt modelId="{792CCBF5-6016-4BD9-9858-A43A219CFAFD}" type="sibTrans" cxnId="{259706F3-9156-4238-B060-712F1F188FFA}">
      <dgm:prSet/>
      <dgm:spPr/>
      <dgm:t>
        <a:bodyPr/>
        <a:lstStyle/>
        <a:p>
          <a:endParaRPr lang="en-US"/>
        </a:p>
      </dgm:t>
    </dgm:pt>
    <dgm:pt modelId="{E9ED8260-8406-45B5-A16A-99F304CBF384}">
      <dgm:prSet/>
      <dgm:spPr/>
      <dgm:t>
        <a:bodyPr/>
        <a:lstStyle/>
        <a:p>
          <a:r>
            <a:rPr lang="en-US"/>
            <a:t>Total production and value in Brazil</a:t>
          </a:r>
        </a:p>
      </dgm:t>
    </dgm:pt>
    <dgm:pt modelId="{271078E2-4978-4CC1-A330-D0BBA85E5A3F}" type="parTrans" cxnId="{FA62523C-F7F8-4C3C-A501-3B910083379D}">
      <dgm:prSet/>
      <dgm:spPr/>
      <dgm:t>
        <a:bodyPr/>
        <a:lstStyle/>
        <a:p>
          <a:endParaRPr lang="en-US"/>
        </a:p>
      </dgm:t>
    </dgm:pt>
    <dgm:pt modelId="{252510E2-8C77-4BDF-9613-0B967C1007C5}" type="sibTrans" cxnId="{FA62523C-F7F8-4C3C-A501-3B910083379D}">
      <dgm:prSet/>
      <dgm:spPr/>
      <dgm:t>
        <a:bodyPr/>
        <a:lstStyle/>
        <a:p>
          <a:endParaRPr lang="en-US"/>
        </a:p>
      </dgm:t>
    </dgm:pt>
    <dgm:pt modelId="{79690B28-D1D5-43B4-95BA-DA3E9F4203F0}">
      <dgm:prSet/>
      <dgm:spPr/>
      <dgm:t>
        <a:bodyPr/>
        <a:lstStyle/>
        <a:p>
          <a:r>
            <a:rPr lang="en-US"/>
            <a:t>Detailed town production</a:t>
          </a:r>
        </a:p>
      </dgm:t>
    </dgm:pt>
    <dgm:pt modelId="{37822DBA-5DBB-428B-9131-71E1EF324F97}" type="parTrans" cxnId="{8F0F0F8F-330B-4760-86B7-1E448356A0EF}">
      <dgm:prSet/>
      <dgm:spPr/>
      <dgm:t>
        <a:bodyPr/>
        <a:lstStyle/>
        <a:p>
          <a:endParaRPr lang="en-US"/>
        </a:p>
      </dgm:t>
    </dgm:pt>
    <dgm:pt modelId="{3AD340A7-41F6-45E1-A949-984017B442FE}" type="sibTrans" cxnId="{8F0F0F8F-330B-4760-86B7-1E448356A0EF}">
      <dgm:prSet/>
      <dgm:spPr/>
      <dgm:t>
        <a:bodyPr/>
        <a:lstStyle/>
        <a:p>
          <a:endParaRPr lang="en-US"/>
        </a:p>
      </dgm:t>
    </dgm:pt>
    <dgm:pt modelId="{F7F4FF63-4E34-4A9F-B9D0-C62CA4660192}">
      <dgm:prSet/>
      <dgm:spPr/>
      <dgm:t>
        <a:bodyPr/>
        <a:lstStyle/>
        <a:p>
          <a:r>
            <a:rPr lang="en-US"/>
            <a:t>To get:</a:t>
          </a:r>
        </a:p>
      </dgm:t>
    </dgm:pt>
    <dgm:pt modelId="{E95F60C8-F9C3-40AD-A6BB-576E7E4E9FA4}" type="parTrans" cxnId="{D4557CE6-E6DA-4C09-87F6-953BA2F7682F}">
      <dgm:prSet/>
      <dgm:spPr/>
      <dgm:t>
        <a:bodyPr/>
        <a:lstStyle/>
        <a:p>
          <a:endParaRPr lang="en-US"/>
        </a:p>
      </dgm:t>
    </dgm:pt>
    <dgm:pt modelId="{6372833A-A715-4E02-9E0E-C1CFB17E145B}" type="sibTrans" cxnId="{D4557CE6-E6DA-4C09-87F6-953BA2F7682F}">
      <dgm:prSet/>
      <dgm:spPr/>
      <dgm:t>
        <a:bodyPr/>
        <a:lstStyle/>
        <a:p>
          <a:endParaRPr lang="en-US"/>
        </a:p>
      </dgm:t>
    </dgm:pt>
    <dgm:pt modelId="{572AFD89-7415-4E85-AA6D-2F075C4602DB}">
      <dgm:prSet/>
      <dgm:spPr/>
      <dgm:t>
        <a:bodyPr/>
        <a:lstStyle/>
        <a:p>
          <a:r>
            <a:rPr lang="en-US"/>
            <a:t>Selection of town in Amazon forest</a:t>
          </a:r>
        </a:p>
      </dgm:t>
    </dgm:pt>
    <dgm:pt modelId="{09F87D67-0E2D-4F4F-AA0F-44F5722EF97B}" type="parTrans" cxnId="{EA1D98E5-0CA6-43E2-B981-3BBF65F1AFA3}">
      <dgm:prSet/>
      <dgm:spPr/>
      <dgm:t>
        <a:bodyPr/>
        <a:lstStyle/>
        <a:p>
          <a:endParaRPr lang="en-US"/>
        </a:p>
      </dgm:t>
    </dgm:pt>
    <dgm:pt modelId="{2CF2F108-A615-475B-A94F-D6685286AF24}" type="sibTrans" cxnId="{EA1D98E5-0CA6-43E2-B981-3BBF65F1AFA3}">
      <dgm:prSet/>
      <dgm:spPr/>
      <dgm:t>
        <a:bodyPr/>
        <a:lstStyle/>
        <a:p>
          <a:endParaRPr lang="en-US"/>
        </a:p>
      </dgm:t>
    </dgm:pt>
    <dgm:pt modelId="{A0DB39FA-2F0E-4D6B-ABAF-250B3E5D00E2}">
      <dgm:prSet/>
      <dgm:spPr/>
      <dgm:t>
        <a:bodyPr/>
        <a:lstStyle/>
        <a:p>
          <a:r>
            <a:rPr lang="en-US"/>
            <a:t>Site production map</a:t>
          </a:r>
        </a:p>
      </dgm:t>
    </dgm:pt>
    <dgm:pt modelId="{45E8F61F-115C-45F2-AFD2-5D552DC2AF44}" type="parTrans" cxnId="{26D76F59-9E51-4939-97C0-689CA582D69F}">
      <dgm:prSet/>
      <dgm:spPr/>
      <dgm:t>
        <a:bodyPr/>
        <a:lstStyle/>
        <a:p>
          <a:endParaRPr lang="en-US"/>
        </a:p>
      </dgm:t>
    </dgm:pt>
    <dgm:pt modelId="{7DFF9676-7A3D-4100-98FC-0274D53A5D12}" type="sibTrans" cxnId="{26D76F59-9E51-4939-97C0-689CA582D69F}">
      <dgm:prSet/>
      <dgm:spPr/>
      <dgm:t>
        <a:bodyPr/>
        <a:lstStyle/>
        <a:p>
          <a:endParaRPr lang="en-US"/>
        </a:p>
      </dgm:t>
    </dgm:pt>
    <dgm:pt modelId="{A8477C51-557E-4A7D-9154-B61BE31863A7}">
      <dgm:prSet/>
      <dgm:spPr/>
      <dgm:t>
        <a:bodyPr/>
        <a:lstStyle/>
        <a:p>
          <a:r>
            <a:rPr lang="en-US"/>
            <a:t>Production and value over years</a:t>
          </a:r>
        </a:p>
      </dgm:t>
    </dgm:pt>
    <dgm:pt modelId="{C415CD65-6965-467E-AAAF-27E6FC2B3C7B}" type="parTrans" cxnId="{507EB68F-7D0E-4129-B109-AFE5D5ED6264}">
      <dgm:prSet/>
      <dgm:spPr/>
      <dgm:t>
        <a:bodyPr/>
        <a:lstStyle/>
        <a:p>
          <a:endParaRPr lang="en-US"/>
        </a:p>
      </dgm:t>
    </dgm:pt>
    <dgm:pt modelId="{5FC7FAF7-F98B-46D7-BEDA-7AE2770BC43B}" type="sibTrans" cxnId="{507EB68F-7D0E-4129-B109-AFE5D5ED6264}">
      <dgm:prSet/>
      <dgm:spPr/>
      <dgm:t>
        <a:bodyPr/>
        <a:lstStyle/>
        <a:p>
          <a:endParaRPr lang="en-US"/>
        </a:p>
      </dgm:t>
    </dgm:pt>
    <dgm:pt modelId="{DB5F5B39-8F15-44CD-B11A-F16D083D2048}">
      <dgm:prSet/>
      <dgm:spPr/>
      <dgm:t>
        <a:bodyPr/>
        <a:lstStyle/>
        <a:p>
          <a:r>
            <a:rPr lang="en-US"/>
            <a:t>Forecasted production</a:t>
          </a:r>
        </a:p>
      </dgm:t>
    </dgm:pt>
    <dgm:pt modelId="{FDB49E5C-AF2B-481C-BB92-9B2848D92FD2}" type="parTrans" cxnId="{9486A78F-0C33-4C03-803F-70C4C39CC8E2}">
      <dgm:prSet/>
      <dgm:spPr/>
      <dgm:t>
        <a:bodyPr/>
        <a:lstStyle/>
        <a:p>
          <a:endParaRPr lang="en-US"/>
        </a:p>
      </dgm:t>
    </dgm:pt>
    <dgm:pt modelId="{7F41BAC9-B556-4574-A937-02B8D453D65C}" type="sibTrans" cxnId="{9486A78F-0C33-4C03-803F-70C4C39CC8E2}">
      <dgm:prSet/>
      <dgm:spPr/>
      <dgm:t>
        <a:bodyPr/>
        <a:lstStyle/>
        <a:p>
          <a:endParaRPr lang="en-US"/>
        </a:p>
      </dgm:t>
    </dgm:pt>
    <dgm:pt modelId="{1CCB56DB-C4E8-4FE2-B7C9-43B904C763A2}" type="pres">
      <dgm:prSet presAssocID="{56D40CA3-6D7F-46AE-9748-6D748D602B91}" presName="diagram" presStyleCnt="0">
        <dgm:presLayoutVars>
          <dgm:dir/>
          <dgm:resizeHandles/>
        </dgm:presLayoutVars>
      </dgm:prSet>
      <dgm:spPr/>
    </dgm:pt>
    <dgm:pt modelId="{719B7DF1-5FED-4E6A-83DC-7A2D0EB10451}" type="pres">
      <dgm:prSet presAssocID="{98D10B86-2907-4BD9-861C-2726D31A1CEC}" presName="firstNode" presStyleLbl="node1" presStyleIdx="0" presStyleCnt="2">
        <dgm:presLayoutVars>
          <dgm:bulletEnabled val="1"/>
        </dgm:presLayoutVars>
      </dgm:prSet>
      <dgm:spPr/>
    </dgm:pt>
    <dgm:pt modelId="{0D269584-D651-404C-86F9-BCF567E49962}" type="pres">
      <dgm:prSet presAssocID="{C034D84C-D64A-4276-ABBF-69319AD295DB}" presName="sibTrans" presStyleLbl="sibTrans2D1" presStyleIdx="0" presStyleCnt="1"/>
      <dgm:spPr/>
    </dgm:pt>
    <dgm:pt modelId="{AAB13062-3747-4688-88A3-2D1DA58C7AC0}" type="pres">
      <dgm:prSet presAssocID="{F7F4FF63-4E34-4A9F-B9D0-C62CA4660192}" presName="lastNode" presStyleLbl="node1" presStyleIdx="1" presStyleCnt="2">
        <dgm:presLayoutVars>
          <dgm:bulletEnabled val="1"/>
        </dgm:presLayoutVars>
      </dgm:prSet>
      <dgm:spPr/>
    </dgm:pt>
  </dgm:ptLst>
  <dgm:cxnLst>
    <dgm:cxn modelId="{42275E06-1810-4FB7-BCBC-7C7B762112C3}" type="presOf" srcId="{A8477C51-557E-4A7D-9154-B61BE31863A7}" destId="{AAB13062-3747-4688-88A3-2D1DA58C7AC0}" srcOrd="0" destOrd="2" presId="urn:microsoft.com/office/officeart/2005/8/layout/bProcess2"/>
    <dgm:cxn modelId="{F101F40F-55E1-4ADA-811F-B2260DAF8F89}" type="presOf" srcId="{F7F4FF63-4E34-4A9F-B9D0-C62CA4660192}" destId="{AAB13062-3747-4688-88A3-2D1DA58C7AC0}" srcOrd="0" destOrd="0" presId="urn:microsoft.com/office/officeart/2005/8/layout/bProcess2"/>
    <dgm:cxn modelId="{5E035528-A46B-4759-8533-ED953E958EA4}" type="presOf" srcId="{79690B28-D1D5-43B4-95BA-DA3E9F4203F0}" destId="{719B7DF1-5FED-4E6A-83DC-7A2D0EB10451}" srcOrd="0" destOrd="3" presId="urn:microsoft.com/office/officeart/2005/8/layout/bProcess2"/>
    <dgm:cxn modelId="{FA62523C-F7F8-4C3C-A501-3B910083379D}" srcId="{98D10B86-2907-4BD9-861C-2726D31A1CEC}" destId="{E9ED8260-8406-45B5-A16A-99F304CBF384}" srcOrd="1" destOrd="0" parTransId="{271078E2-4978-4CC1-A330-D0BBA85E5A3F}" sibTransId="{252510E2-8C77-4BDF-9613-0B967C1007C5}"/>
    <dgm:cxn modelId="{FB866B68-5CF7-4735-B24D-82E62FACDB39}" srcId="{56D40CA3-6D7F-46AE-9748-6D748D602B91}" destId="{98D10B86-2907-4BD9-861C-2726D31A1CEC}" srcOrd="0" destOrd="0" parTransId="{4170A1DB-824F-48A8-8A11-A576A1D149E5}" sibTransId="{C034D84C-D64A-4276-ABBF-69319AD295DB}"/>
    <dgm:cxn modelId="{98237669-CF69-48A5-9079-5D556187696D}" type="presOf" srcId="{56D40CA3-6D7F-46AE-9748-6D748D602B91}" destId="{1CCB56DB-C4E8-4FE2-B7C9-43B904C763A2}" srcOrd="0" destOrd="0" presId="urn:microsoft.com/office/officeart/2005/8/layout/bProcess2"/>
    <dgm:cxn modelId="{DCB8B669-402A-4DA4-907C-102AC9F918C5}" type="presOf" srcId="{60CB06C4-6161-4BEC-A37D-7B6D157FEFE6}" destId="{719B7DF1-5FED-4E6A-83DC-7A2D0EB10451}" srcOrd="0" destOrd="1" presId="urn:microsoft.com/office/officeart/2005/8/layout/bProcess2"/>
    <dgm:cxn modelId="{26D76F59-9E51-4939-97C0-689CA582D69F}" srcId="{F7F4FF63-4E34-4A9F-B9D0-C62CA4660192}" destId="{A0DB39FA-2F0E-4D6B-ABAF-250B3E5D00E2}" srcOrd="3" destOrd="0" parTransId="{45E8F61F-115C-45F2-AFD2-5D552DC2AF44}" sibTransId="{7DFF9676-7A3D-4100-98FC-0274D53A5D12}"/>
    <dgm:cxn modelId="{8F0F0F8F-330B-4760-86B7-1E448356A0EF}" srcId="{98D10B86-2907-4BD9-861C-2726D31A1CEC}" destId="{79690B28-D1D5-43B4-95BA-DA3E9F4203F0}" srcOrd="2" destOrd="0" parTransId="{37822DBA-5DBB-428B-9131-71E1EF324F97}" sibTransId="{3AD340A7-41F6-45E1-A949-984017B442FE}"/>
    <dgm:cxn modelId="{9486A78F-0C33-4C03-803F-70C4C39CC8E2}" srcId="{F7F4FF63-4E34-4A9F-B9D0-C62CA4660192}" destId="{DB5F5B39-8F15-44CD-B11A-F16D083D2048}" srcOrd="2" destOrd="0" parTransId="{FDB49E5C-AF2B-481C-BB92-9B2848D92FD2}" sibTransId="{7F41BAC9-B556-4574-A937-02B8D453D65C}"/>
    <dgm:cxn modelId="{507EB68F-7D0E-4129-B109-AFE5D5ED6264}" srcId="{F7F4FF63-4E34-4A9F-B9D0-C62CA4660192}" destId="{A8477C51-557E-4A7D-9154-B61BE31863A7}" srcOrd="1" destOrd="0" parTransId="{C415CD65-6965-467E-AAAF-27E6FC2B3C7B}" sibTransId="{5FC7FAF7-F98B-46D7-BEDA-7AE2770BC43B}"/>
    <dgm:cxn modelId="{9C665798-9C61-4368-89F4-A5E804626B10}" type="presOf" srcId="{DB5F5B39-8F15-44CD-B11A-F16D083D2048}" destId="{AAB13062-3747-4688-88A3-2D1DA58C7AC0}" srcOrd="0" destOrd="3" presId="urn:microsoft.com/office/officeart/2005/8/layout/bProcess2"/>
    <dgm:cxn modelId="{01BD829A-DB21-4DCF-B372-92B7D84CC5FD}" type="presOf" srcId="{572AFD89-7415-4E85-AA6D-2F075C4602DB}" destId="{AAB13062-3747-4688-88A3-2D1DA58C7AC0}" srcOrd="0" destOrd="1" presId="urn:microsoft.com/office/officeart/2005/8/layout/bProcess2"/>
    <dgm:cxn modelId="{2C2B31C0-BBE4-4076-9F1B-7D3CE7BC2B9D}" type="presOf" srcId="{98D10B86-2907-4BD9-861C-2726D31A1CEC}" destId="{719B7DF1-5FED-4E6A-83DC-7A2D0EB10451}" srcOrd="0" destOrd="0" presId="urn:microsoft.com/office/officeart/2005/8/layout/bProcess2"/>
    <dgm:cxn modelId="{43E79BE0-7475-4183-ACBC-98EFE7BDB0F2}" type="presOf" srcId="{A0DB39FA-2F0E-4D6B-ABAF-250B3E5D00E2}" destId="{AAB13062-3747-4688-88A3-2D1DA58C7AC0}" srcOrd="0" destOrd="4" presId="urn:microsoft.com/office/officeart/2005/8/layout/bProcess2"/>
    <dgm:cxn modelId="{EA1D98E5-0CA6-43E2-B981-3BBF65F1AFA3}" srcId="{F7F4FF63-4E34-4A9F-B9D0-C62CA4660192}" destId="{572AFD89-7415-4E85-AA6D-2F075C4602DB}" srcOrd="0" destOrd="0" parTransId="{09F87D67-0E2D-4F4F-AA0F-44F5722EF97B}" sibTransId="{2CF2F108-A615-475B-A94F-D6685286AF24}"/>
    <dgm:cxn modelId="{D4557CE6-E6DA-4C09-87F6-953BA2F7682F}" srcId="{56D40CA3-6D7F-46AE-9748-6D748D602B91}" destId="{F7F4FF63-4E34-4A9F-B9D0-C62CA4660192}" srcOrd="1" destOrd="0" parTransId="{E95F60C8-F9C3-40AD-A6BB-576E7E4E9FA4}" sibTransId="{6372833A-A715-4E02-9E0E-C1CFB17E145B}"/>
    <dgm:cxn modelId="{259706F3-9156-4238-B060-712F1F188FFA}" srcId="{98D10B86-2907-4BD9-861C-2726D31A1CEC}" destId="{60CB06C4-6161-4BEC-A37D-7B6D157FEFE6}" srcOrd="0" destOrd="0" parTransId="{CEE9CA03-4BE8-4BE7-96CF-B063CDA56B9B}" sibTransId="{792CCBF5-6016-4BD9-9858-A43A219CFAFD}"/>
    <dgm:cxn modelId="{6D46F4F8-0560-4A39-9272-BE1898995FEB}" type="presOf" srcId="{C034D84C-D64A-4276-ABBF-69319AD295DB}" destId="{0D269584-D651-404C-86F9-BCF567E49962}" srcOrd="0" destOrd="0" presId="urn:microsoft.com/office/officeart/2005/8/layout/bProcess2"/>
    <dgm:cxn modelId="{28336AFB-DE19-4D94-8642-D57E9E182125}" type="presOf" srcId="{E9ED8260-8406-45B5-A16A-99F304CBF384}" destId="{719B7DF1-5FED-4E6A-83DC-7A2D0EB10451}" srcOrd="0" destOrd="2" presId="urn:microsoft.com/office/officeart/2005/8/layout/bProcess2"/>
    <dgm:cxn modelId="{33F1CE71-8D82-4808-BB4D-11E5E7230353}" type="presParOf" srcId="{1CCB56DB-C4E8-4FE2-B7C9-43B904C763A2}" destId="{719B7DF1-5FED-4E6A-83DC-7A2D0EB10451}" srcOrd="0" destOrd="0" presId="urn:microsoft.com/office/officeart/2005/8/layout/bProcess2"/>
    <dgm:cxn modelId="{E3675300-DAE1-44EE-A1B7-D550D31D2C12}" type="presParOf" srcId="{1CCB56DB-C4E8-4FE2-B7C9-43B904C763A2}" destId="{0D269584-D651-404C-86F9-BCF567E49962}" srcOrd="1" destOrd="0" presId="urn:microsoft.com/office/officeart/2005/8/layout/bProcess2"/>
    <dgm:cxn modelId="{FD3D9092-0DF7-4BC3-BF7C-D9BA348FE19B}" type="presParOf" srcId="{1CCB56DB-C4E8-4FE2-B7C9-43B904C763A2}" destId="{AAB13062-3747-4688-88A3-2D1DA58C7AC0}" srcOrd="2"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8313D5-A5A0-49F0-A950-D8FE25C2CEB4}"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030FACD-B208-4C30-B245-BD3BCA575C83}">
      <dgm:prSet/>
      <dgm:spPr/>
      <dgm:t>
        <a:bodyPr/>
        <a:lstStyle/>
        <a:p>
          <a:r>
            <a:rPr lang="en-US"/>
            <a:t>We used:</a:t>
          </a:r>
        </a:p>
      </dgm:t>
    </dgm:pt>
    <dgm:pt modelId="{8F909158-83E6-44B7-9322-7B7629CF4A64}" type="parTrans" cxnId="{4B7FC855-C739-407E-ABFD-0DB9811FE026}">
      <dgm:prSet/>
      <dgm:spPr/>
      <dgm:t>
        <a:bodyPr/>
        <a:lstStyle/>
        <a:p>
          <a:endParaRPr lang="en-US"/>
        </a:p>
      </dgm:t>
    </dgm:pt>
    <dgm:pt modelId="{1B0BA70D-F1D6-4337-A242-D0C9C2B6D9A4}" type="sibTrans" cxnId="{4B7FC855-C739-407E-ABFD-0DB9811FE026}">
      <dgm:prSet/>
      <dgm:spPr/>
      <dgm:t>
        <a:bodyPr/>
        <a:lstStyle/>
        <a:p>
          <a:endParaRPr lang="en-US"/>
        </a:p>
      </dgm:t>
    </dgm:pt>
    <dgm:pt modelId="{97508F44-0FE6-4FE2-96E9-B3D02E0925B2}">
      <dgm:prSet/>
      <dgm:spPr/>
      <dgm:t>
        <a:bodyPr/>
        <a:lstStyle/>
        <a:p>
          <a:r>
            <a:rPr lang="en-US"/>
            <a:t>Latest Data for town Production (2016)</a:t>
          </a:r>
        </a:p>
      </dgm:t>
    </dgm:pt>
    <dgm:pt modelId="{A5D68848-F15F-4369-A6AF-8F16CE203963}" type="parTrans" cxnId="{15F48D21-9AEE-45C9-B59D-FFCD5447446C}">
      <dgm:prSet/>
      <dgm:spPr/>
      <dgm:t>
        <a:bodyPr/>
        <a:lstStyle/>
        <a:p>
          <a:endParaRPr lang="en-US"/>
        </a:p>
      </dgm:t>
    </dgm:pt>
    <dgm:pt modelId="{56BE19B4-270C-4F32-9E03-C44B93F04013}" type="sibTrans" cxnId="{15F48D21-9AEE-45C9-B59D-FFCD5447446C}">
      <dgm:prSet/>
      <dgm:spPr/>
      <dgm:t>
        <a:bodyPr/>
        <a:lstStyle/>
        <a:p>
          <a:endParaRPr lang="en-US"/>
        </a:p>
      </dgm:t>
    </dgm:pt>
    <dgm:pt modelId="{CF844375-97DE-43AE-9868-971AB58D92A1}">
      <dgm:prSet/>
      <dgm:spPr/>
      <dgm:t>
        <a:bodyPr/>
        <a:lstStyle/>
        <a:p>
          <a:r>
            <a:rPr lang="en-US"/>
            <a:t>To:</a:t>
          </a:r>
        </a:p>
      </dgm:t>
    </dgm:pt>
    <dgm:pt modelId="{D5D2EDC5-83F0-44FF-AF23-E96C50114B99}" type="parTrans" cxnId="{2BCD05F0-6DC3-4DDF-8012-81D6215A52BB}">
      <dgm:prSet/>
      <dgm:spPr/>
      <dgm:t>
        <a:bodyPr/>
        <a:lstStyle/>
        <a:p>
          <a:endParaRPr lang="en-US"/>
        </a:p>
      </dgm:t>
    </dgm:pt>
    <dgm:pt modelId="{FF6BF463-B04F-4C77-80AC-D91631607D01}" type="sibTrans" cxnId="{2BCD05F0-6DC3-4DDF-8012-81D6215A52BB}">
      <dgm:prSet/>
      <dgm:spPr/>
      <dgm:t>
        <a:bodyPr/>
        <a:lstStyle/>
        <a:p>
          <a:endParaRPr lang="en-US"/>
        </a:p>
      </dgm:t>
    </dgm:pt>
    <dgm:pt modelId="{B25FCF0B-529D-4014-ABE2-66327E6C802E}">
      <dgm:prSet/>
      <dgm:spPr/>
      <dgm:t>
        <a:bodyPr/>
        <a:lstStyle/>
        <a:p>
          <a:r>
            <a:rPr lang="en-US"/>
            <a:t>Highlight each town that produce Acai or/and Brazil nuts (347 towns)</a:t>
          </a:r>
        </a:p>
      </dgm:t>
    </dgm:pt>
    <dgm:pt modelId="{CB04AEB1-061D-4ECD-9B32-171C89D0CF29}" type="parTrans" cxnId="{C5399A75-F5A4-4D5C-8F42-696D32713534}">
      <dgm:prSet/>
      <dgm:spPr/>
      <dgm:t>
        <a:bodyPr/>
        <a:lstStyle/>
        <a:p>
          <a:endParaRPr lang="en-US"/>
        </a:p>
      </dgm:t>
    </dgm:pt>
    <dgm:pt modelId="{C562530F-53CF-4C25-8824-06C5F405A206}" type="sibTrans" cxnId="{C5399A75-F5A4-4D5C-8F42-696D32713534}">
      <dgm:prSet/>
      <dgm:spPr/>
      <dgm:t>
        <a:bodyPr/>
        <a:lstStyle/>
        <a:p>
          <a:endParaRPr lang="en-US"/>
        </a:p>
      </dgm:t>
    </dgm:pt>
    <dgm:pt modelId="{784E69CF-A306-496F-8DD7-9F72E3396359}">
      <dgm:prSet/>
      <dgm:spPr/>
      <dgm:t>
        <a:bodyPr/>
        <a:lstStyle/>
        <a:p>
          <a:r>
            <a:rPr lang="en-US"/>
            <a:t>Select only the ones in Amazon forest</a:t>
          </a:r>
        </a:p>
      </dgm:t>
    </dgm:pt>
    <dgm:pt modelId="{1B213764-8BC0-4F30-9F08-A02DC02F9653}" type="parTrans" cxnId="{4EE86B47-5FC7-4C8E-9EF1-C3AB7A804F46}">
      <dgm:prSet/>
      <dgm:spPr/>
      <dgm:t>
        <a:bodyPr/>
        <a:lstStyle/>
        <a:p>
          <a:endParaRPr lang="en-US"/>
        </a:p>
      </dgm:t>
    </dgm:pt>
    <dgm:pt modelId="{C300B371-B9A7-4946-B69B-DF497943D05C}" type="sibTrans" cxnId="{4EE86B47-5FC7-4C8E-9EF1-C3AB7A804F46}">
      <dgm:prSet/>
      <dgm:spPr/>
      <dgm:t>
        <a:bodyPr/>
        <a:lstStyle/>
        <a:p>
          <a:endParaRPr lang="en-US"/>
        </a:p>
      </dgm:t>
    </dgm:pt>
    <dgm:pt modelId="{DE044B5B-65A2-4371-A9C7-87F1ABD9BF55}">
      <dgm:prSet/>
      <dgm:spPr/>
      <dgm:t>
        <a:bodyPr/>
        <a:lstStyle/>
        <a:p>
          <a:r>
            <a:rPr lang="en-US"/>
            <a:t>Plot them into a map</a:t>
          </a:r>
        </a:p>
      </dgm:t>
    </dgm:pt>
    <dgm:pt modelId="{FA5B1CEE-D656-44AF-83C3-EB79684FD450}" type="parTrans" cxnId="{8471113D-20A0-4D10-AC24-849174AA6DDA}">
      <dgm:prSet/>
      <dgm:spPr/>
      <dgm:t>
        <a:bodyPr/>
        <a:lstStyle/>
        <a:p>
          <a:endParaRPr lang="en-US"/>
        </a:p>
      </dgm:t>
    </dgm:pt>
    <dgm:pt modelId="{5206D5FF-9EC2-492E-89D1-83ADE50BEAB5}" type="sibTrans" cxnId="{8471113D-20A0-4D10-AC24-849174AA6DDA}">
      <dgm:prSet/>
      <dgm:spPr/>
      <dgm:t>
        <a:bodyPr/>
        <a:lstStyle/>
        <a:p>
          <a:endParaRPr lang="en-US"/>
        </a:p>
      </dgm:t>
    </dgm:pt>
    <dgm:pt modelId="{49ACDBDD-CB21-4C5E-94D4-A75338CD8DF0}">
      <dgm:prSet/>
      <dgm:spPr/>
      <dgm:t>
        <a:bodyPr/>
        <a:lstStyle/>
        <a:p>
          <a:r>
            <a:rPr lang="en-US"/>
            <a:t>We get:</a:t>
          </a:r>
        </a:p>
      </dgm:t>
    </dgm:pt>
    <dgm:pt modelId="{41785BC5-6D7B-4A49-9C47-30FC11A8FE2D}" type="parTrans" cxnId="{27F5F030-F905-498A-86B7-46DD2E566526}">
      <dgm:prSet/>
      <dgm:spPr/>
      <dgm:t>
        <a:bodyPr/>
        <a:lstStyle/>
        <a:p>
          <a:endParaRPr lang="en-US"/>
        </a:p>
      </dgm:t>
    </dgm:pt>
    <dgm:pt modelId="{6F271468-F6B1-4BC9-B52E-5427580E77ED}" type="sibTrans" cxnId="{27F5F030-F905-498A-86B7-46DD2E566526}">
      <dgm:prSet/>
      <dgm:spPr/>
      <dgm:t>
        <a:bodyPr/>
        <a:lstStyle/>
        <a:p>
          <a:endParaRPr lang="en-US"/>
        </a:p>
      </dgm:t>
    </dgm:pt>
    <dgm:pt modelId="{4B05E9DE-B46D-41AF-9448-59B49A82A92D}">
      <dgm:prSet/>
      <dgm:spPr/>
      <dgm:t>
        <a:bodyPr/>
        <a:lstStyle/>
        <a:p>
          <a:pPr rtl="0"/>
          <a:r>
            <a:rPr lang="en-US"/>
            <a:t>Town % in </a:t>
          </a:r>
          <a:r>
            <a:rPr lang="en-US">
              <a:latin typeface="Segoe UI"/>
            </a:rPr>
            <a:t>Brazil Amazon production</a:t>
          </a:r>
          <a:endParaRPr lang="en-US"/>
        </a:p>
      </dgm:t>
    </dgm:pt>
    <dgm:pt modelId="{92D4BE64-EB71-4A49-9242-4FC8A3F504DD}" type="parTrans" cxnId="{813B067B-730F-464D-9113-F3F6AD06A3E0}">
      <dgm:prSet/>
      <dgm:spPr/>
      <dgm:t>
        <a:bodyPr/>
        <a:lstStyle/>
        <a:p>
          <a:endParaRPr lang="en-US"/>
        </a:p>
      </dgm:t>
    </dgm:pt>
    <dgm:pt modelId="{E2F657AB-42E6-4D1E-9EBE-60F5548CF518}" type="sibTrans" cxnId="{813B067B-730F-464D-9113-F3F6AD06A3E0}">
      <dgm:prSet/>
      <dgm:spPr/>
      <dgm:t>
        <a:bodyPr/>
        <a:lstStyle/>
        <a:p>
          <a:endParaRPr lang="en-US"/>
        </a:p>
      </dgm:t>
    </dgm:pt>
    <dgm:pt modelId="{3016F6A5-4209-4FDA-AF95-267B26EF36D9}">
      <dgm:prSet/>
      <dgm:spPr/>
      <dgm:t>
        <a:bodyPr/>
        <a:lstStyle/>
        <a:p>
          <a:r>
            <a:rPr lang="en-US"/>
            <a:t>Forecast production of each town</a:t>
          </a:r>
        </a:p>
      </dgm:t>
    </dgm:pt>
    <dgm:pt modelId="{7B1A1477-8809-4D2F-945F-1F6540E59532}" type="parTrans" cxnId="{B178E3B8-312A-4CDE-8E98-0B3EB984CC66}">
      <dgm:prSet/>
      <dgm:spPr/>
      <dgm:t>
        <a:bodyPr/>
        <a:lstStyle/>
        <a:p>
          <a:endParaRPr lang="en-US"/>
        </a:p>
      </dgm:t>
    </dgm:pt>
    <dgm:pt modelId="{096445E8-371D-4145-8CDF-B76F03E694CF}" type="sibTrans" cxnId="{B178E3B8-312A-4CDE-8E98-0B3EB984CC66}">
      <dgm:prSet/>
      <dgm:spPr/>
      <dgm:t>
        <a:bodyPr/>
        <a:lstStyle/>
        <a:p>
          <a:endParaRPr lang="en-US"/>
        </a:p>
      </dgm:t>
    </dgm:pt>
    <dgm:pt modelId="{2D2375F1-34BF-4B03-83AE-1076E25D3A5E}" type="pres">
      <dgm:prSet presAssocID="{128313D5-A5A0-49F0-A950-D8FE25C2CEB4}" presName="diagram" presStyleCnt="0">
        <dgm:presLayoutVars>
          <dgm:dir/>
          <dgm:resizeHandles val="exact"/>
        </dgm:presLayoutVars>
      </dgm:prSet>
      <dgm:spPr/>
    </dgm:pt>
    <dgm:pt modelId="{19CB3D4B-B753-42B7-A78F-815316FCCAF1}" type="pres">
      <dgm:prSet presAssocID="{0030FACD-B208-4C30-B245-BD3BCA575C83}" presName="node" presStyleLbl="node1" presStyleIdx="0" presStyleCnt="3">
        <dgm:presLayoutVars>
          <dgm:bulletEnabled val="1"/>
        </dgm:presLayoutVars>
      </dgm:prSet>
      <dgm:spPr/>
    </dgm:pt>
    <dgm:pt modelId="{22A387B3-9C62-47A3-B0CC-50C0DB3F0F72}" type="pres">
      <dgm:prSet presAssocID="{1B0BA70D-F1D6-4337-A242-D0C9C2B6D9A4}" presName="sibTrans" presStyleCnt="0"/>
      <dgm:spPr/>
    </dgm:pt>
    <dgm:pt modelId="{AC8E677B-EB35-4B4C-B2CB-0D74F780D362}" type="pres">
      <dgm:prSet presAssocID="{CF844375-97DE-43AE-9868-971AB58D92A1}" presName="node" presStyleLbl="node1" presStyleIdx="1" presStyleCnt="3">
        <dgm:presLayoutVars>
          <dgm:bulletEnabled val="1"/>
        </dgm:presLayoutVars>
      </dgm:prSet>
      <dgm:spPr/>
    </dgm:pt>
    <dgm:pt modelId="{B5768E2F-A6B9-4A97-9789-B59729CD1E22}" type="pres">
      <dgm:prSet presAssocID="{FF6BF463-B04F-4C77-80AC-D91631607D01}" presName="sibTrans" presStyleCnt="0"/>
      <dgm:spPr/>
    </dgm:pt>
    <dgm:pt modelId="{AEAEABCD-77E6-4A1C-B5DE-AD60B1952226}" type="pres">
      <dgm:prSet presAssocID="{49ACDBDD-CB21-4C5E-94D4-A75338CD8DF0}" presName="node" presStyleLbl="node1" presStyleIdx="2" presStyleCnt="3">
        <dgm:presLayoutVars>
          <dgm:bulletEnabled val="1"/>
        </dgm:presLayoutVars>
      </dgm:prSet>
      <dgm:spPr/>
    </dgm:pt>
  </dgm:ptLst>
  <dgm:cxnLst>
    <dgm:cxn modelId="{B106B00D-C56F-460D-9577-EEDED7E9F407}" type="presOf" srcId="{4B05E9DE-B46D-41AF-9448-59B49A82A92D}" destId="{AEAEABCD-77E6-4A1C-B5DE-AD60B1952226}" srcOrd="0" destOrd="1" presId="urn:microsoft.com/office/officeart/2005/8/layout/default"/>
    <dgm:cxn modelId="{A809870F-50C3-4AFC-9618-722567D6B5FE}" type="presOf" srcId="{B25FCF0B-529D-4014-ABE2-66327E6C802E}" destId="{AC8E677B-EB35-4B4C-B2CB-0D74F780D362}" srcOrd="0" destOrd="1" presId="urn:microsoft.com/office/officeart/2005/8/layout/default"/>
    <dgm:cxn modelId="{1CB7F314-EF2D-48BB-8FBC-6DFF7ADD811E}" type="presOf" srcId="{3016F6A5-4209-4FDA-AF95-267B26EF36D9}" destId="{AEAEABCD-77E6-4A1C-B5DE-AD60B1952226}" srcOrd="0" destOrd="2" presId="urn:microsoft.com/office/officeart/2005/8/layout/default"/>
    <dgm:cxn modelId="{15F48D21-9AEE-45C9-B59D-FFCD5447446C}" srcId="{0030FACD-B208-4C30-B245-BD3BCA575C83}" destId="{97508F44-0FE6-4FE2-96E9-B3D02E0925B2}" srcOrd="0" destOrd="0" parTransId="{A5D68848-F15F-4369-A6AF-8F16CE203963}" sibTransId="{56BE19B4-270C-4F32-9E03-C44B93F04013}"/>
    <dgm:cxn modelId="{27F5F030-F905-498A-86B7-46DD2E566526}" srcId="{128313D5-A5A0-49F0-A950-D8FE25C2CEB4}" destId="{49ACDBDD-CB21-4C5E-94D4-A75338CD8DF0}" srcOrd="2" destOrd="0" parTransId="{41785BC5-6D7B-4A49-9C47-30FC11A8FE2D}" sibTransId="{6F271468-F6B1-4BC9-B52E-5427580E77ED}"/>
    <dgm:cxn modelId="{8471113D-20A0-4D10-AC24-849174AA6DDA}" srcId="{CF844375-97DE-43AE-9868-971AB58D92A1}" destId="{DE044B5B-65A2-4371-A9C7-87F1ABD9BF55}" srcOrd="2" destOrd="0" parTransId="{FA5B1CEE-D656-44AF-83C3-EB79684FD450}" sibTransId="{5206D5FF-9EC2-492E-89D1-83ADE50BEAB5}"/>
    <dgm:cxn modelId="{76ACBB5B-3F51-44C7-948C-4EA8E9ACA098}" type="presOf" srcId="{DE044B5B-65A2-4371-A9C7-87F1ABD9BF55}" destId="{AC8E677B-EB35-4B4C-B2CB-0D74F780D362}" srcOrd="0" destOrd="3" presId="urn:microsoft.com/office/officeart/2005/8/layout/default"/>
    <dgm:cxn modelId="{4EE86B47-5FC7-4C8E-9EF1-C3AB7A804F46}" srcId="{CF844375-97DE-43AE-9868-971AB58D92A1}" destId="{784E69CF-A306-496F-8DD7-9F72E3396359}" srcOrd="1" destOrd="0" parTransId="{1B213764-8BC0-4F30-9F08-A02DC02F9653}" sibTransId="{C300B371-B9A7-4946-B69B-DF497943D05C}"/>
    <dgm:cxn modelId="{235C6048-7D39-4CE6-A8CF-45038A511C6A}" type="presOf" srcId="{128313D5-A5A0-49F0-A950-D8FE25C2CEB4}" destId="{2D2375F1-34BF-4B03-83AE-1076E25D3A5E}" srcOrd="0" destOrd="0" presId="urn:microsoft.com/office/officeart/2005/8/layout/default"/>
    <dgm:cxn modelId="{C5399A75-F5A4-4D5C-8F42-696D32713534}" srcId="{CF844375-97DE-43AE-9868-971AB58D92A1}" destId="{B25FCF0B-529D-4014-ABE2-66327E6C802E}" srcOrd="0" destOrd="0" parTransId="{CB04AEB1-061D-4ECD-9B32-171C89D0CF29}" sibTransId="{C562530F-53CF-4C25-8824-06C5F405A206}"/>
    <dgm:cxn modelId="{4B7FC855-C739-407E-ABFD-0DB9811FE026}" srcId="{128313D5-A5A0-49F0-A950-D8FE25C2CEB4}" destId="{0030FACD-B208-4C30-B245-BD3BCA575C83}" srcOrd="0" destOrd="0" parTransId="{8F909158-83E6-44B7-9322-7B7629CF4A64}" sibTransId="{1B0BA70D-F1D6-4337-A242-D0C9C2B6D9A4}"/>
    <dgm:cxn modelId="{813B067B-730F-464D-9113-F3F6AD06A3E0}" srcId="{49ACDBDD-CB21-4C5E-94D4-A75338CD8DF0}" destId="{4B05E9DE-B46D-41AF-9448-59B49A82A92D}" srcOrd="0" destOrd="0" parTransId="{92D4BE64-EB71-4A49-9242-4FC8A3F504DD}" sibTransId="{E2F657AB-42E6-4D1E-9EBE-60F5548CF518}"/>
    <dgm:cxn modelId="{16544992-E69B-4FA9-8335-13F69C1C59EA}" type="presOf" srcId="{97508F44-0FE6-4FE2-96E9-B3D02E0925B2}" destId="{19CB3D4B-B753-42B7-A78F-815316FCCAF1}" srcOrd="0" destOrd="1" presId="urn:microsoft.com/office/officeart/2005/8/layout/default"/>
    <dgm:cxn modelId="{86218A96-10C6-479F-8FD2-B481337BF4BE}" type="presOf" srcId="{49ACDBDD-CB21-4C5E-94D4-A75338CD8DF0}" destId="{AEAEABCD-77E6-4A1C-B5DE-AD60B1952226}" srcOrd="0" destOrd="0" presId="urn:microsoft.com/office/officeart/2005/8/layout/default"/>
    <dgm:cxn modelId="{6916F8AE-5DB0-4CC7-BCE2-8CA989AE19FD}" type="presOf" srcId="{0030FACD-B208-4C30-B245-BD3BCA575C83}" destId="{19CB3D4B-B753-42B7-A78F-815316FCCAF1}" srcOrd="0" destOrd="0" presId="urn:microsoft.com/office/officeart/2005/8/layout/default"/>
    <dgm:cxn modelId="{B178E3B8-312A-4CDE-8E98-0B3EB984CC66}" srcId="{49ACDBDD-CB21-4C5E-94D4-A75338CD8DF0}" destId="{3016F6A5-4209-4FDA-AF95-267B26EF36D9}" srcOrd="1" destOrd="0" parTransId="{7B1A1477-8809-4D2F-945F-1F6540E59532}" sibTransId="{096445E8-371D-4145-8CDF-B76F03E694CF}"/>
    <dgm:cxn modelId="{F5E4B6BC-F301-439C-A525-92014235FF1D}" type="presOf" srcId="{CF844375-97DE-43AE-9868-971AB58D92A1}" destId="{AC8E677B-EB35-4B4C-B2CB-0D74F780D362}" srcOrd="0" destOrd="0" presId="urn:microsoft.com/office/officeart/2005/8/layout/default"/>
    <dgm:cxn modelId="{573B79D6-3877-4FCF-9C84-0DBEE7FB3AF9}" type="presOf" srcId="{784E69CF-A306-496F-8DD7-9F72E3396359}" destId="{AC8E677B-EB35-4B4C-B2CB-0D74F780D362}" srcOrd="0" destOrd="2" presId="urn:microsoft.com/office/officeart/2005/8/layout/default"/>
    <dgm:cxn modelId="{2BCD05F0-6DC3-4DDF-8012-81D6215A52BB}" srcId="{128313D5-A5A0-49F0-A950-D8FE25C2CEB4}" destId="{CF844375-97DE-43AE-9868-971AB58D92A1}" srcOrd="1" destOrd="0" parTransId="{D5D2EDC5-83F0-44FF-AF23-E96C50114B99}" sibTransId="{FF6BF463-B04F-4C77-80AC-D91631607D01}"/>
    <dgm:cxn modelId="{6BA11B91-656E-4476-B6BC-B251CF31B82A}" type="presParOf" srcId="{2D2375F1-34BF-4B03-83AE-1076E25D3A5E}" destId="{19CB3D4B-B753-42B7-A78F-815316FCCAF1}" srcOrd="0" destOrd="0" presId="urn:microsoft.com/office/officeart/2005/8/layout/default"/>
    <dgm:cxn modelId="{F615E2AF-A84B-4214-BB1A-C237D8D332B2}" type="presParOf" srcId="{2D2375F1-34BF-4B03-83AE-1076E25D3A5E}" destId="{22A387B3-9C62-47A3-B0CC-50C0DB3F0F72}" srcOrd="1" destOrd="0" presId="urn:microsoft.com/office/officeart/2005/8/layout/default"/>
    <dgm:cxn modelId="{99F40343-932A-43AE-8F4D-61E6BD21070B}" type="presParOf" srcId="{2D2375F1-34BF-4B03-83AE-1076E25D3A5E}" destId="{AC8E677B-EB35-4B4C-B2CB-0D74F780D362}" srcOrd="2" destOrd="0" presId="urn:microsoft.com/office/officeart/2005/8/layout/default"/>
    <dgm:cxn modelId="{4902C8E5-EA43-4BBE-BBE1-EE2D20A85609}" type="presParOf" srcId="{2D2375F1-34BF-4B03-83AE-1076E25D3A5E}" destId="{B5768E2F-A6B9-4A97-9789-B59729CD1E22}" srcOrd="3" destOrd="0" presId="urn:microsoft.com/office/officeart/2005/8/layout/default"/>
    <dgm:cxn modelId="{2035281F-6258-4A5A-8D06-377C0A49BA15}" type="presParOf" srcId="{2D2375F1-34BF-4B03-83AE-1076E25D3A5E}" destId="{AEAEABCD-77E6-4A1C-B5DE-AD60B195222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F0B49-43D7-4488-B630-0FED62BF0679}">
      <dsp:nvSpPr>
        <dsp:cNvPr id="0" name=""/>
        <dsp:cNvSpPr/>
      </dsp:nvSpPr>
      <dsp:spPr>
        <a:xfrm>
          <a:off x="9354519" y="4038563"/>
          <a:ext cx="284023" cy="871006"/>
        </a:xfrm>
        <a:custGeom>
          <a:avLst/>
          <a:gdLst/>
          <a:ahLst/>
          <a:cxnLst/>
          <a:rect l="0" t="0" r="0" b="0"/>
          <a:pathLst>
            <a:path>
              <a:moveTo>
                <a:pt x="0" y="0"/>
              </a:moveTo>
              <a:lnTo>
                <a:pt x="0" y="871006"/>
              </a:lnTo>
              <a:lnTo>
                <a:pt x="284023" y="87100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78FF7F-78C9-426C-BF10-A91EB658061D}">
      <dsp:nvSpPr>
        <dsp:cNvPr id="0" name=""/>
        <dsp:cNvSpPr/>
      </dsp:nvSpPr>
      <dsp:spPr>
        <a:xfrm>
          <a:off x="5529665" y="2704636"/>
          <a:ext cx="4582250" cy="387181"/>
        </a:xfrm>
        <a:custGeom>
          <a:avLst/>
          <a:gdLst/>
          <a:ahLst/>
          <a:cxnLst/>
          <a:rect l="0" t="0" r="0" b="0"/>
          <a:pathLst>
            <a:path>
              <a:moveTo>
                <a:pt x="0" y="0"/>
              </a:moveTo>
              <a:lnTo>
                <a:pt x="0" y="188364"/>
              </a:lnTo>
              <a:lnTo>
                <a:pt x="4582250" y="188364"/>
              </a:lnTo>
              <a:lnTo>
                <a:pt x="4582250" y="38718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0AE23E-C4E4-4434-B769-8C8E2D40A9DA}">
      <dsp:nvSpPr>
        <dsp:cNvPr id="0" name=""/>
        <dsp:cNvSpPr/>
      </dsp:nvSpPr>
      <dsp:spPr>
        <a:xfrm>
          <a:off x="5529665" y="2704636"/>
          <a:ext cx="2291125" cy="387181"/>
        </a:xfrm>
        <a:custGeom>
          <a:avLst/>
          <a:gdLst/>
          <a:ahLst/>
          <a:cxnLst/>
          <a:rect l="0" t="0" r="0" b="0"/>
          <a:pathLst>
            <a:path>
              <a:moveTo>
                <a:pt x="0" y="0"/>
              </a:moveTo>
              <a:lnTo>
                <a:pt x="0" y="188364"/>
              </a:lnTo>
              <a:lnTo>
                <a:pt x="2291125" y="188364"/>
              </a:lnTo>
              <a:lnTo>
                <a:pt x="2291125" y="38718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E6C278-CF72-453B-8064-A928ABFF22F6}">
      <dsp:nvSpPr>
        <dsp:cNvPr id="0" name=""/>
        <dsp:cNvSpPr/>
      </dsp:nvSpPr>
      <dsp:spPr>
        <a:xfrm>
          <a:off x="4772268" y="4038563"/>
          <a:ext cx="284023" cy="871006"/>
        </a:xfrm>
        <a:custGeom>
          <a:avLst/>
          <a:gdLst/>
          <a:ahLst/>
          <a:cxnLst/>
          <a:rect l="0" t="0" r="0" b="0"/>
          <a:pathLst>
            <a:path>
              <a:moveTo>
                <a:pt x="0" y="0"/>
              </a:moveTo>
              <a:lnTo>
                <a:pt x="0" y="871006"/>
              </a:lnTo>
              <a:lnTo>
                <a:pt x="284023" y="87100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59D7C-3D0C-4E45-82B7-868F437B11AD}">
      <dsp:nvSpPr>
        <dsp:cNvPr id="0" name=""/>
        <dsp:cNvSpPr/>
      </dsp:nvSpPr>
      <dsp:spPr>
        <a:xfrm>
          <a:off x="5483945" y="2704636"/>
          <a:ext cx="91440" cy="387181"/>
        </a:xfrm>
        <a:custGeom>
          <a:avLst/>
          <a:gdLst/>
          <a:ahLst/>
          <a:cxnLst/>
          <a:rect l="0" t="0" r="0" b="0"/>
          <a:pathLst>
            <a:path>
              <a:moveTo>
                <a:pt x="45720" y="0"/>
              </a:moveTo>
              <a:lnTo>
                <a:pt x="45720" y="38718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924C6F-95BF-43E9-932B-98A8987C5DF0}">
      <dsp:nvSpPr>
        <dsp:cNvPr id="0" name=""/>
        <dsp:cNvSpPr/>
      </dsp:nvSpPr>
      <dsp:spPr>
        <a:xfrm>
          <a:off x="3238540" y="2704636"/>
          <a:ext cx="2291125" cy="387181"/>
        </a:xfrm>
        <a:custGeom>
          <a:avLst/>
          <a:gdLst/>
          <a:ahLst/>
          <a:cxnLst/>
          <a:rect l="0" t="0" r="0" b="0"/>
          <a:pathLst>
            <a:path>
              <a:moveTo>
                <a:pt x="2291125" y="0"/>
              </a:moveTo>
              <a:lnTo>
                <a:pt x="2291125" y="188364"/>
              </a:lnTo>
              <a:lnTo>
                <a:pt x="0" y="188364"/>
              </a:lnTo>
              <a:lnTo>
                <a:pt x="0" y="38718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05484F-7396-4701-8C54-2B79A3D800F5}">
      <dsp:nvSpPr>
        <dsp:cNvPr id="0" name=""/>
        <dsp:cNvSpPr/>
      </dsp:nvSpPr>
      <dsp:spPr>
        <a:xfrm>
          <a:off x="190017" y="4038563"/>
          <a:ext cx="284023" cy="871006"/>
        </a:xfrm>
        <a:custGeom>
          <a:avLst/>
          <a:gdLst/>
          <a:ahLst/>
          <a:cxnLst/>
          <a:rect l="0" t="0" r="0" b="0"/>
          <a:pathLst>
            <a:path>
              <a:moveTo>
                <a:pt x="0" y="0"/>
              </a:moveTo>
              <a:lnTo>
                <a:pt x="0" y="871006"/>
              </a:lnTo>
              <a:lnTo>
                <a:pt x="284023" y="87100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B5F62A-29AF-4ECD-9921-A89EBCD3A817}">
      <dsp:nvSpPr>
        <dsp:cNvPr id="0" name=""/>
        <dsp:cNvSpPr/>
      </dsp:nvSpPr>
      <dsp:spPr>
        <a:xfrm>
          <a:off x="947414" y="2704636"/>
          <a:ext cx="4582250" cy="387181"/>
        </a:xfrm>
        <a:custGeom>
          <a:avLst/>
          <a:gdLst/>
          <a:ahLst/>
          <a:cxnLst/>
          <a:rect l="0" t="0" r="0" b="0"/>
          <a:pathLst>
            <a:path>
              <a:moveTo>
                <a:pt x="4582250" y="0"/>
              </a:moveTo>
              <a:lnTo>
                <a:pt x="4582250" y="188364"/>
              </a:lnTo>
              <a:lnTo>
                <a:pt x="0" y="188364"/>
              </a:lnTo>
              <a:lnTo>
                <a:pt x="0" y="38718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27B46-CF68-456D-A75C-4E699856E7E6}">
      <dsp:nvSpPr>
        <dsp:cNvPr id="0" name=""/>
        <dsp:cNvSpPr/>
      </dsp:nvSpPr>
      <dsp:spPr>
        <a:xfrm>
          <a:off x="4582919" y="1757890"/>
          <a:ext cx="1893492" cy="946746"/>
        </a:xfrm>
        <a:prstGeom prst="rect">
          <a:avLst/>
        </a:prstGeom>
        <a:solidFill>
          <a:srgbClr val="9AB20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Deliverables</a:t>
          </a:r>
        </a:p>
      </dsp:txBody>
      <dsp:txXfrm>
        <a:off x="4582919" y="1757890"/>
        <a:ext cx="1893492" cy="946746"/>
      </dsp:txXfrm>
    </dsp:sp>
    <dsp:sp modelId="{E02144D4-23F0-4645-BD43-0A5869B49516}">
      <dsp:nvSpPr>
        <dsp:cNvPr id="0" name=""/>
        <dsp:cNvSpPr/>
      </dsp:nvSpPr>
      <dsp:spPr>
        <a:xfrm>
          <a:off x="668" y="3091817"/>
          <a:ext cx="1893492" cy="946746"/>
        </a:xfrm>
        <a:prstGeom prst="rect">
          <a:avLst/>
        </a:prstGeom>
        <a:solidFill>
          <a:srgbClr val="AA7B0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i="0" u="none" kern="1200"/>
            <a:t>1. Outline of key stakeholders and assessments of their interests and influences</a:t>
          </a:r>
          <a:endParaRPr lang="en-GB" sz="1400" kern="1200"/>
        </a:p>
      </dsp:txBody>
      <dsp:txXfrm>
        <a:off x="668" y="3091817"/>
        <a:ext cx="1893492" cy="946746"/>
      </dsp:txXfrm>
    </dsp:sp>
    <dsp:sp modelId="{08FA342D-4582-41B6-88F6-8CD68CB52E81}">
      <dsp:nvSpPr>
        <dsp:cNvPr id="0" name=""/>
        <dsp:cNvSpPr/>
      </dsp:nvSpPr>
      <dsp:spPr>
        <a:xfrm>
          <a:off x="474041" y="4436196"/>
          <a:ext cx="1893492" cy="946746"/>
        </a:xfrm>
        <a:prstGeom prst="rect">
          <a:avLst/>
        </a:prstGeom>
        <a:solidFill>
          <a:srgbClr val="9AB20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kern="1200"/>
            <a:t>Mia</a:t>
          </a:r>
        </a:p>
        <a:p>
          <a:pPr marL="0" lvl="0" indent="0" algn="ctr" defTabSz="622300">
            <a:lnSpc>
              <a:spcPct val="90000"/>
            </a:lnSpc>
            <a:spcBef>
              <a:spcPct val="0"/>
            </a:spcBef>
            <a:spcAft>
              <a:spcPct val="35000"/>
            </a:spcAft>
            <a:buNone/>
          </a:pPr>
          <a:r>
            <a:rPr lang="en-GB" sz="1400" kern="1200" err="1"/>
            <a:t>Mamoun</a:t>
          </a:r>
          <a:endParaRPr lang="en-GB" sz="1400" kern="1200"/>
        </a:p>
        <a:p>
          <a:pPr marL="0" lvl="0" indent="0" algn="ctr" defTabSz="622300">
            <a:lnSpc>
              <a:spcPct val="90000"/>
            </a:lnSpc>
            <a:spcBef>
              <a:spcPct val="0"/>
            </a:spcBef>
            <a:spcAft>
              <a:spcPct val="35000"/>
            </a:spcAft>
            <a:buNone/>
          </a:pPr>
          <a:r>
            <a:rPr lang="en-GB" sz="1400" kern="1200"/>
            <a:t>Abdul</a:t>
          </a:r>
        </a:p>
      </dsp:txBody>
      <dsp:txXfrm>
        <a:off x="474041" y="4436196"/>
        <a:ext cx="1893492" cy="946746"/>
      </dsp:txXfrm>
    </dsp:sp>
    <dsp:sp modelId="{91017034-7188-404B-9418-63BCCDA5B647}">
      <dsp:nvSpPr>
        <dsp:cNvPr id="0" name=""/>
        <dsp:cNvSpPr/>
      </dsp:nvSpPr>
      <dsp:spPr>
        <a:xfrm>
          <a:off x="2291794" y="3091817"/>
          <a:ext cx="1893492" cy="946746"/>
        </a:xfrm>
        <a:prstGeom prst="rect">
          <a:avLst/>
        </a:prstGeom>
        <a:solidFill>
          <a:srgbClr val="AA7B0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i="0" u="none" kern="1200"/>
            <a:t>2. Identification of potential conflicts between stakeholders</a:t>
          </a:r>
          <a:endParaRPr lang="en-GB" sz="1400" kern="1200"/>
        </a:p>
      </dsp:txBody>
      <dsp:txXfrm>
        <a:off x="2291794" y="3091817"/>
        <a:ext cx="1893492" cy="946746"/>
      </dsp:txXfrm>
    </dsp:sp>
    <dsp:sp modelId="{8262580C-D432-4207-A691-342353474AFF}">
      <dsp:nvSpPr>
        <dsp:cNvPr id="0" name=""/>
        <dsp:cNvSpPr/>
      </dsp:nvSpPr>
      <dsp:spPr>
        <a:xfrm>
          <a:off x="4582919" y="3091817"/>
          <a:ext cx="1893492" cy="946746"/>
        </a:xfrm>
        <a:prstGeom prst="rect">
          <a:avLst/>
        </a:prstGeom>
        <a:solidFill>
          <a:srgbClr val="AA7B0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i="0" u="none" kern="1200"/>
            <a:t>3. List of transport and broader challenges tied to current transport infrastructure</a:t>
          </a:r>
          <a:endParaRPr lang="en-GB" sz="1400" kern="1200"/>
        </a:p>
      </dsp:txBody>
      <dsp:txXfrm>
        <a:off x="4582919" y="3091817"/>
        <a:ext cx="1893492" cy="946746"/>
      </dsp:txXfrm>
    </dsp:sp>
    <dsp:sp modelId="{0F62A0E0-2534-45CD-AF2A-D81B044CC42F}">
      <dsp:nvSpPr>
        <dsp:cNvPr id="0" name=""/>
        <dsp:cNvSpPr/>
      </dsp:nvSpPr>
      <dsp:spPr>
        <a:xfrm>
          <a:off x="5056292" y="4436196"/>
          <a:ext cx="1893492" cy="946746"/>
        </a:xfrm>
        <a:prstGeom prst="rect">
          <a:avLst/>
        </a:prstGeom>
        <a:solidFill>
          <a:srgbClr val="9AB20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err="1"/>
            <a:t>Bhumin</a:t>
          </a:r>
          <a:endParaRPr lang="en-GB" sz="1400" kern="1200"/>
        </a:p>
        <a:p>
          <a:pPr marL="0" lvl="0" indent="0" algn="ctr" defTabSz="622300">
            <a:lnSpc>
              <a:spcPct val="90000"/>
            </a:lnSpc>
            <a:spcBef>
              <a:spcPct val="0"/>
            </a:spcBef>
            <a:spcAft>
              <a:spcPct val="35000"/>
            </a:spcAft>
            <a:buNone/>
          </a:pPr>
          <a:r>
            <a:rPr lang="en-GB" sz="1400" kern="1200" err="1"/>
            <a:t>Chenlu</a:t>
          </a:r>
          <a:endParaRPr lang="en-GB" sz="1400" kern="1200"/>
        </a:p>
        <a:p>
          <a:pPr marL="0" lvl="0" indent="0" algn="ctr" defTabSz="622300">
            <a:lnSpc>
              <a:spcPct val="90000"/>
            </a:lnSpc>
            <a:spcBef>
              <a:spcPct val="0"/>
            </a:spcBef>
            <a:spcAft>
              <a:spcPct val="35000"/>
            </a:spcAft>
            <a:buNone/>
          </a:pPr>
          <a:r>
            <a:rPr lang="en-GB" sz="1400" kern="1200"/>
            <a:t>Mai</a:t>
          </a:r>
        </a:p>
      </dsp:txBody>
      <dsp:txXfrm>
        <a:off x="5056292" y="4436196"/>
        <a:ext cx="1893492" cy="946746"/>
      </dsp:txXfrm>
    </dsp:sp>
    <dsp:sp modelId="{3D501399-D96B-471A-BF73-52EEE8A053A7}">
      <dsp:nvSpPr>
        <dsp:cNvPr id="0" name=""/>
        <dsp:cNvSpPr/>
      </dsp:nvSpPr>
      <dsp:spPr>
        <a:xfrm>
          <a:off x="6874044" y="3091817"/>
          <a:ext cx="1893492" cy="946746"/>
        </a:xfrm>
        <a:prstGeom prst="rect">
          <a:avLst/>
        </a:prstGeom>
        <a:solidFill>
          <a:srgbClr val="AA7B0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i="0" u="none" kern="1200"/>
            <a:t>4. List of potential transportation strategies</a:t>
          </a:r>
          <a:endParaRPr lang="en-GB" sz="1400" kern="1200"/>
        </a:p>
      </dsp:txBody>
      <dsp:txXfrm>
        <a:off x="6874044" y="3091817"/>
        <a:ext cx="1893492" cy="946746"/>
      </dsp:txXfrm>
    </dsp:sp>
    <dsp:sp modelId="{8C2CD7AC-82DE-44C2-986B-C921E71ACF7D}">
      <dsp:nvSpPr>
        <dsp:cNvPr id="0" name=""/>
        <dsp:cNvSpPr/>
      </dsp:nvSpPr>
      <dsp:spPr>
        <a:xfrm>
          <a:off x="9165170" y="3091817"/>
          <a:ext cx="1893492" cy="946746"/>
        </a:xfrm>
        <a:prstGeom prst="rect">
          <a:avLst/>
        </a:prstGeom>
        <a:solidFill>
          <a:srgbClr val="AA7B0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i="0" u="none" kern="1200"/>
            <a:t>Data Gathering and Processing</a:t>
          </a:r>
          <a:endParaRPr lang="en-GB" sz="1400" kern="1200"/>
        </a:p>
      </dsp:txBody>
      <dsp:txXfrm>
        <a:off x="9165170" y="3091817"/>
        <a:ext cx="1893492" cy="946746"/>
      </dsp:txXfrm>
    </dsp:sp>
    <dsp:sp modelId="{ED833C47-636D-4861-922A-C68C68807327}">
      <dsp:nvSpPr>
        <dsp:cNvPr id="0" name=""/>
        <dsp:cNvSpPr/>
      </dsp:nvSpPr>
      <dsp:spPr>
        <a:xfrm>
          <a:off x="9638543" y="4436196"/>
          <a:ext cx="1893492" cy="946746"/>
        </a:xfrm>
        <a:prstGeom prst="rect">
          <a:avLst/>
        </a:prstGeom>
        <a:solidFill>
          <a:srgbClr val="9AB20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All </a:t>
          </a:r>
          <a:r>
            <a:rPr lang="en-GB" sz="1400" kern="1200" err="1"/>
            <a:t>Memebers</a:t>
          </a:r>
          <a:endParaRPr lang="en-GB" sz="1400" kern="1200"/>
        </a:p>
      </dsp:txBody>
      <dsp:txXfrm>
        <a:off x="9638543" y="4436196"/>
        <a:ext cx="1893492" cy="946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B7DF1-5FED-4E6A-83DC-7A2D0EB10451}">
      <dsp:nvSpPr>
        <dsp:cNvPr id="0" name=""/>
        <dsp:cNvSpPr/>
      </dsp:nvSpPr>
      <dsp:spPr>
        <a:xfrm>
          <a:off x="962" y="1109881"/>
          <a:ext cx="3152656" cy="3152656"/>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US" sz="1900" kern="1200"/>
            <a:t>We used:</a:t>
          </a:r>
        </a:p>
        <a:p>
          <a:pPr marL="114300" lvl="1" indent="-114300" algn="l" defTabSz="666750">
            <a:lnSpc>
              <a:spcPct val="90000"/>
            </a:lnSpc>
            <a:spcBef>
              <a:spcPct val="0"/>
            </a:spcBef>
            <a:spcAft>
              <a:spcPct val="15000"/>
            </a:spcAft>
            <a:buChar char="•"/>
          </a:pPr>
          <a:r>
            <a:rPr lang="en-US" sz="1500" kern="1200">
              <a:latin typeface="Segoe UI"/>
            </a:rPr>
            <a:t>19</a:t>
          </a:r>
          <a:r>
            <a:rPr lang="en-US" sz="1500" kern="1200"/>
            <a:t> years of data</a:t>
          </a:r>
        </a:p>
        <a:p>
          <a:pPr marL="114300" lvl="1" indent="-114300" algn="l" defTabSz="666750">
            <a:lnSpc>
              <a:spcPct val="90000"/>
            </a:lnSpc>
            <a:spcBef>
              <a:spcPct val="0"/>
            </a:spcBef>
            <a:spcAft>
              <a:spcPct val="15000"/>
            </a:spcAft>
            <a:buChar char="•"/>
          </a:pPr>
          <a:r>
            <a:rPr lang="en-US" sz="1500" kern="1200"/>
            <a:t>Total production and value in Brazil</a:t>
          </a:r>
        </a:p>
        <a:p>
          <a:pPr marL="114300" lvl="1" indent="-114300" algn="l" defTabSz="666750">
            <a:lnSpc>
              <a:spcPct val="90000"/>
            </a:lnSpc>
            <a:spcBef>
              <a:spcPct val="0"/>
            </a:spcBef>
            <a:spcAft>
              <a:spcPct val="15000"/>
            </a:spcAft>
            <a:buChar char="•"/>
          </a:pPr>
          <a:r>
            <a:rPr lang="en-US" sz="1500" kern="1200"/>
            <a:t>Detailed town production</a:t>
          </a:r>
        </a:p>
      </dsp:txBody>
      <dsp:txXfrm>
        <a:off x="462658" y="1571577"/>
        <a:ext cx="2229264" cy="2229264"/>
      </dsp:txXfrm>
    </dsp:sp>
    <dsp:sp modelId="{0D269584-D651-404C-86F9-BCF567E49962}">
      <dsp:nvSpPr>
        <dsp:cNvPr id="0" name=""/>
        <dsp:cNvSpPr/>
      </dsp:nvSpPr>
      <dsp:spPr>
        <a:xfrm rot="5400000">
          <a:off x="3413713" y="2268482"/>
          <a:ext cx="1103429" cy="835453"/>
        </a:xfrm>
        <a:prstGeom prst="triangle">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AB13062-3747-4688-88A3-2D1DA58C7AC0}">
      <dsp:nvSpPr>
        <dsp:cNvPr id="0" name=""/>
        <dsp:cNvSpPr/>
      </dsp:nvSpPr>
      <dsp:spPr>
        <a:xfrm>
          <a:off x="4729947" y="1109881"/>
          <a:ext cx="3152656" cy="3152656"/>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US" sz="1900" kern="1200"/>
            <a:t>To get:</a:t>
          </a:r>
        </a:p>
        <a:p>
          <a:pPr marL="114300" lvl="1" indent="-114300" algn="l" defTabSz="666750">
            <a:lnSpc>
              <a:spcPct val="90000"/>
            </a:lnSpc>
            <a:spcBef>
              <a:spcPct val="0"/>
            </a:spcBef>
            <a:spcAft>
              <a:spcPct val="15000"/>
            </a:spcAft>
            <a:buChar char="•"/>
          </a:pPr>
          <a:r>
            <a:rPr lang="en-US" sz="1500" kern="1200"/>
            <a:t>Selection of town in Amazon forest</a:t>
          </a:r>
        </a:p>
        <a:p>
          <a:pPr marL="114300" lvl="1" indent="-114300" algn="l" defTabSz="666750">
            <a:lnSpc>
              <a:spcPct val="90000"/>
            </a:lnSpc>
            <a:spcBef>
              <a:spcPct val="0"/>
            </a:spcBef>
            <a:spcAft>
              <a:spcPct val="15000"/>
            </a:spcAft>
            <a:buChar char="•"/>
          </a:pPr>
          <a:r>
            <a:rPr lang="en-US" sz="1500" kern="1200"/>
            <a:t>Production and value over years</a:t>
          </a:r>
        </a:p>
        <a:p>
          <a:pPr marL="114300" lvl="1" indent="-114300" algn="l" defTabSz="666750">
            <a:lnSpc>
              <a:spcPct val="90000"/>
            </a:lnSpc>
            <a:spcBef>
              <a:spcPct val="0"/>
            </a:spcBef>
            <a:spcAft>
              <a:spcPct val="15000"/>
            </a:spcAft>
            <a:buChar char="•"/>
          </a:pPr>
          <a:r>
            <a:rPr lang="en-US" sz="1500" kern="1200"/>
            <a:t>Forecasted production</a:t>
          </a:r>
        </a:p>
        <a:p>
          <a:pPr marL="114300" lvl="1" indent="-114300" algn="l" defTabSz="666750">
            <a:lnSpc>
              <a:spcPct val="90000"/>
            </a:lnSpc>
            <a:spcBef>
              <a:spcPct val="0"/>
            </a:spcBef>
            <a:spcAft>
              <a:spcPct val="15000"/>
            </a:spcAft>
            <a:buChar char="•"/>
          </a:pPr>
          <a:r>
            <a:rPr lang="en-US" sz="1500" kern="1200"/>
            <a:t>Site production map</a:t>
          </a:r>
        </a:p>
      </dsp:txBody>
      <dsp:txXfrm>
        <a:off x="5191643" y="1571577"/>
        <a:ext cx="2229264" cy="22292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B3D4B-B753-42B7-A78F-815316FCCAF1}">
      <dsp:nvSpPr>
        <dsp:cNvPr id="0" name=""/>
        <dsp:cNvSpPr/>
      </dsp:nvSpPr>
      <dsp:spPr>
        <a:xfrm>
          <a:off x="0" y="932477"/>
          <a:ext cx="3524559" cy="211473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We used:</a:t>
          </a:r>
        </a:p>
        <a:p>
          <a:pPr marL="171450" lvl="1" indent="-171450" algn="l" defTabSz="711200">
            <a:lnSpc>
              <a:spcPct val="90000"/>
            </a:lnSpc>
            <a:spcBef>
              <a:spcPct val="0"/>
            </a:spcBef>
            <a:spcAft>
              <a:spcPct val="15000"/>
            </a:spcAft>
            <a:buChar char="•"/>
          </a:pPr>
          <a:r>
            <a:rPr lang="en-US" sz="1600" kern="1200"/>
            <a:t>Latest Data for town Production (2016)</a:t>
          </a:r>
        </a:p>
      </dsp:txBody>
      <dsp:txXfrm>
        <a:off x="0" y="932477"/>
        <a:ext cx="3524559" cy="2114735"/>
      </dsp:txXfrm>
    </dsp:sp>
    <dsp:sp modelId="{AC8E677B-EB35-4B4C-B2CB-0D74F780D362}">
      <dsp:nvSpPr>
        <dsp:cNvPr id="0" name=""/>
        <dsp:cNvSpPr/>
      </dsp:nvSpPr>
      <dsp:spPr>
        <a:xfrm>
          <a:off x="3877015" y="932477"/>
          <a:ext cx="3524559" cy="211473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To:</a:t>
          </a:r>
        </a:p>
        <a:p>
          <a:pPr marL="171450" lvl="1" indent="-171450" algn="l" defTabSz="711200">
            <a:lnSpc>
              <a:spcPct val="90000"/>
            </a:lnSpc>
            <a:spcBef>
              <a:spcPct val="0"/>
            </a:spcBef>
            <a:spcAft>
              <a:spcPct val="15000"/>
            </a:spcAft>
            <a:buChar char="•"/>
          </a:pPr>
          <a:r>
            <a:rPr lang="en-US" sz="1600" kern="1200"/>
            <a:t>Highlight each town that produce Acai or/and Brazil nuts (347 towns)</a:t>
          </a:r>
        </a:p>
        <a:p>
          <a:pPr marL="171450" lvl="1" indent="-171450" algn="l" defTabSz="711200">
            <a:lnSpc>
              <a:spcPct val="90000"/>
            </a:lnSpc>
            <a:spcBef>
              <a:spcPct val="0"/>
            </a:spcBef>
            <a:spcAft>
              <a:spcPct val="15000"/>
            </a:spcAft>
            <a:buChar char="•"/>
          </a:pPr>
          <a:r>
            <a:rPr lang="en-US" sz="1600" kern="1200"/>
            <a:t>Select only the ones in Amazon forest</a:t>
          </a:r>
        </a:p>
        <a:p>
          <a:pPr marL="171450" lvl="1" indent="-171450" algn="l" defTabSz="711200">
            <a:lnSpc>
              <a:spcPct val="90000"/>
            </a:lnSpc>
            <a:spcBef>
              <a:spcPct val="0"/>
            </a:spcBef>
            <a:spcAft>
              <a:spcPct val="15000"/>
            </a:spcAft>
            <a:buChar char="•"/>
          </a:pPr>
          <a:r>
            <a:rPr lang="en-US" sz="1600" kern="1200"/>
            <a:t>Plot them into a map</a:t>
          </a:r>
        </a:p>
      </dsp:txBody>
      <dsp:txXfrm>
        <a:off x="3877015" y="932477"/>
        <a:ext cx="3524559" cy="2114735"/>
      </dsp:txXfrm>
    </dsp:sp>
    <dsp:sp modelId="{AEAEABCD-77E6-4A1C-B5DE-AD60B1952226}">
      <dsp:nvSpPr>
        <dsp:cNvPr id="0" name=""/>
        <dsp:cNvSpPr/>
      </dsp:nvSpPr>
      <dsp:spPr>
        <a:xfrm>
          <a:off x="7754030" y="932477"/>
          <a:ext cx="3524559" cy="211473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We get:</a:t>
          </a:r>
        </a:p>
        <a:p>
          <a:pPr marL="171450" lvl="1" indent="-171450" algn="l" defTabSz="711200" rtl="0">
            <a:lnSpc>
              <a:spcPct val="90000"/>
            </a:lnSpc>
            <a:spcBef>
              <a:spcPct val="0"/>
            </a:spcBef>
            <a:spcAft>
              <a:spcPct val="15000"/>
            </a:spcAft>
            <a:buChar char="•"/>
          </a:pPr>
          <a:r>
            <a:rPr lang="en-US" sz="1600" kern="1200"/>
            <a:t>Town % in </a:t>
          </a:r>
          <a:r>
            <a:rPr lang="en-US" sz="1600" kern="1200">
              <a:latin typeface="Segoe UI"/>
            </a:rPr>
            <a:t>Brazil Amazon production</a:t>
          </a:r>
          <a:endParaRPr lang="en-US" sz="1600" kern="1200"/>
        </a:p>
        <a:p>
          <a:pPr marL="171450" lvl="1" indent="-171450" algn="l" defTabSz="711200">
            <a:lnSpc>
              <a:spcPct val="90000"/>
            </a:lnSpc>
            <a:spcBef>
              <a:spcPct val="0"/>
            </a:spcBef>
            <a:spcAft>
              <a:spcPct val="15000"/>
            </a:spcAft>
            <a:buChar char="•"/>
          </a:pPr>
          <a:r>
            <a:rPr lang="en-US" sz="1600" kern="1200"/>
            <a:t>Forecast production of each town</a:t>
          </a:r>
        </a:p>
      </dsp:txBody>
      <dsp:txXfrm>
        <a:off x="7754030" y="932477"/>
        <a:ext cx="3524559" cy="211473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68671-9CF4-4D71-8370-0EBACECA26E3}" type="datetimeFigureOut">
              <a:rPr lang="zh-CN" altLang="en-US" smtClean="0"/>
              <a:t>2024/6/26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4AD3F-F727-443C-8084-D682FE7BFA70}" type="slidenum">
              <a:rPr lang="zh-CN" altLang="en-US" smtClean="0"/>
              <a:t>‹#›</a:t>
            </a:fld>
            <a:endParaRPr lang="zh-CN" altLang="en-US"/>
          </a:p>
        </p:txBody>
      </p:sp>
    </p:spTree>
    <p:extLst>
      <p:ext uri="{BB962C8B-B14F-4D97-AF65-F5344CB8AC3E}">
        <p14:creationId xmlns:p14="http://schemas.microsoft.com/office/powerpoint/2010/main" val="951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4AD3F-F727-443C-8084-D682FE7BFA70}" type="slidenum">
              <a:rPr lang="zh-CN" altLang="en-US" smtClean="0"/>
              <a:t>4</a:t>
            </a:fld>
            <a:endParaRPr lang="zh-CN" altLang="en-US"/>
          </a:p>
        </p:txBody>
      </p:sp>
    </p:spTree>
    <p:extLst>
      <p:ext uri="{BB962C8B-B14F-4D97-AF65-F5344CB8AC3E}">
        <p14:creationId xmlns:p14="http://schemas.microsoft.com/office/powerpoint/2010/main" val="2367569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15</a:t>
            </a:fld>
            <a:endParaRPr lang="zh-CN" altLang="en-US"/>
          </a:p>
        </p:txBody>
      </p:sp>
    </p:spTree>
    <p:extLst>
      <p:ext uri="{BB962C8B-B14F-4D97-AF65-F5344CB8AC3E}">
        <p14:creationId xmlns:p14="http://schemas.microsoft.com/office/powerpoint/2010/main" val="111989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latin typeface="Calibri"/>
                <a:ea typeface="Calibri"/>
                <a:cs typeface="Calibri"/>
              </a:rPr>
              <a:t>After having the production amount, production location, and town production share: Acai historic and forecasted production distribution could be plotted </a:t>
            </a:r>
          </a:p>
          <a:p>
            <a:pPr marL="285750" indent="-285750">
              <a:buFont typeface="Calibri"/>
              <a:buChar char="-"/>
            </a:pPr>
            <a:r>
              <a:rPr lang="en-US">
                <a:latin typeface="Calibri"/>
                <a:ea typeface="Calibri"/>
                <a:cs typeface="Calibri"/>
              </a:rPr>
              <a:t>Play video (10seconds)</a:t>
            </a:r>
          </a:p>
          <a:p>
            <a:pPr marL="285750" indent="-285750">
              <a:buFont typeface="Calibri"/>
              <a:buChar char="-"/>
            </a:pPr>
            <a:r>
              <a:rPr lang="en-US">
                <a:latin typeface="Calibri"/>
                <a:ea typeface="Calibri"/>
                <a:cs typeface="Calibri"/>
              </a:rPr>
              <a:t>This allow us to see, the growth and distribution overtime, similar type of map could also be done for other country and products</a:t>
            </a:r>
          </a:p>
        </p:txBody>
      </p:sp>
      <p:sp>
        <p:nvSpPr>
          <p:cNvPr id="4" name="Slide Number Placeholder 3"/>
          <p:cNvSpPr>
            <a:spLocks noGrp="1"/>
          </p:cNvSpPr>
          <p:nvPr>
            <p:ph type="sldNum" sz="quarter" idx="5"/>
          </p:nvPr>
        </p:nvSpPr>
        <p:spPr/>
        <p:txBody>
          <a:bodyPr/>
          <a:lstStyle/>
          <a:p>
            <a:fld id="{7604AD3F-F727-443C-8084-D682FE7BFA70}" type="slidenum">
              <a:rPr lang="zh-CN" altLang="en-US" smtClean="0"/>
              <a:t>19</a:t>
            </a:fld>
            <a:endParaRPr lang="zh-CN" altLang="en-US"/>
          </a:p>
        </p:txBody>
      </p:sp>
    </p:spTree>
    <p:extLst>
      <p:ext uri="{BB962C8B-B14F-4D97-AF65-F5344CB8AC3E}">
        <p14:creationId xmlns:p14="http://schemas.microsoft.com/office/powerpoint/2010/main" val="1709360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ea typeface="等线"/>
              </a:rPr>
              <a:t>In order to find the distance between town for warehouse distribution, OD matrices for each town is generated using QGIS – QNEAT3 plugin</a:t>
            </a:r>
          </a:p>
          <a:p>
            <a:pPr marL="285750" indent="-285750">
              <a:buFont typeface="Calibri"/>
              <a:buChar char="-"/>
            </a:pPr>
            <a:r>
              <a:rPr lang="en-US">
                <a:ea typeface="等线"/>
              </a:rPr>
              <a:t>The distance is based on the route of waterway or highway for a more accurate displacement taken for each trip</a:t>
            </a:r>
          </a:p>
          <a:p>
            <a:pPr marL="285750" indent="-285750">
              <a:buFont typeface="Calibri"/>
              <a:buChar char="-"/>
            </a:pPr>
            <a:r>
              <a:rPr lang="en-US">
                <a:ea typeface="等线"/>
              </a:rPr>
              <a:t>The distance is calculated using Ellipsoids projection which is 3D rather 2D map projection, which is more accurate for large area</a:t>
            </a:r>
          </a:p>
          <a:p>
            <a:pPr marL="285750" indent="-285750">
              <a:buFont typeface="Calibri"/>
              <a:buChar char="-"/>
            </a:pPr>
            <a:r>
              <a:rPr lang="en-US">
                <a:ea typeface="等线"/>
              </a:rPr>
              <a:t>The output also consider the distance taken to access and egress the route from each town: which could be weighted differently in the warehouse location model</a:t>
            </a:r>
          </a:p>
        </p:txBody>
      </p:sp>
      <p:sp>
        <p:nvSpPr>
          <p:cNvPr id="4" name="Slide Number Placeholder 3"/>
          <p:cNvSpPr>
            <a:spLocks noGrp="1"/>
          </p:cNvSpPr>
          <p:nvPr>
            <p:ph type="sldNum" sz="quarter" idx="5"/>
          </p:nvPr>
        </p:nvSpPr>
        <p:spPr/>
        <p:txBody>
          <a:bodyPr/>
          <a:lstStyle/>
          <a:p>
            <a:fld id="{7604AD3F-F727-443C-8084-D682FE7BFA70}" type="slidenum">
              <a:rPr lang="zh-CN" altLang="en-US" smtClean="0"/>
              <a:t>25</a:t>
            </a:fld>
            <a:endParaRPr lang="zh-CN" altLang="en-US"/>
          </a:p>
        </p:txBody>
      </p:sp>
    </p:spTree>
    <p:extLst>
      <p:ext uri="{BB962C8B-B14F-4D97-AF65-F5344CB8AC3E}">
        <p14:creationId xmlns:p14="http://schemas.microsoft.com/office/powerpoint/2010/main" val="75316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28</a:t>
            </a:fld>
            <a:endParaRPr lang="zh-CN" altLang="en-US"/>
          </a:p>
        </p:txBody>
      </p:sp>
    </p:spTree>
    <p:extLst>
      <p:ext uri="{BB962C8B-B14F-4D97-AF65-F5344CB8AC3E}">
        <p14:creationId xmlns:p14="http://schemas.microsoft.com/office/powerpoint/2010/main" val="32950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4AD3F-F727-443C-8084-D682FE7BFA70}" type="slidenum">
              <a:rPr lang="zh-CN" altLang="en-US" smtClean="0"/>
              <a:t>5</a:t>
            </a:fld>
            <a:endParaRPr lang="zh-CN" altLang="en-US"/>
          </a:p>
        </p:txBody>
      </p:sp>
    </p:spTree>
    <p:extLst>
      <p:ext uri="{BB962C8B-B14F-4D97-AF65-F5344CB8AC3E}">
        <p14:creationId xmlns:p14="http://schemas.microsoft.com/office/powerpoint/2010/main" val="130046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4AD3F-F727-443C-8084-D682FE7BFA70}" type="slidenum">
              <a:rPr lang="zh-CN" altLang="en-US" smtClean="0"/>
              <a:t>8</a:t>
            </a:fld>
            <a:endParaRPr lang="zh-CN" altLang="en-US"/>
          </a:p>
        </p:txBody>
      </p:sp>
    </p:spTree>
    <p:extLst>
      <p:ext uri="{BB962C8B-B14F-4D97-AF65-F5344CB8AC3E}">
        <p14:creationId xmlns:p14="http://schemas.microsoft.com/office/powerpoint/2010/main" val="4073859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9</a:t>
            </a:fld>
            <a:endParaRPr lang="zh-CN" altLang="en-US"/>
          </a:p>
        </p:txBody>
      </p:sp>
    </p:spTree>
    <p:extLst>
      <p:ext uri="{BB962C8B-B14F-4D97-AF65-F5344CB8AC3E}">
        <p14:creationId xmlns:p14="http://schemas.microsoft.com/office/powerpoint/2010/main" val="260204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10</a:t>
            </a:fld>
            <a:endParaRPr lang="zh-CN" altLang="en-US"/>
          </a:p>
        </p:txBody>
      </p:sp>
    </p:spTree>
    <p:extLst>
      <p:ext uri="{BB962C8B-B14F-4D97-AF65-F5344CB8AC3E}">
        <p14:creationId xmlns:p14="http://schemas.microsoft.com/office/powerpoint/2010/main" val="354750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Main points:</a:t>
            </a:r>
          </a:p>
          <a:p>
            <a:r>
              <a:rPr lang="zh-CN" altLang="en-US">
                <a:ea typeface="等线"/>
              </a:rPr>
              <a:t>-  First strategy iteration is based on 5 main goals</a:t>
            </a:r>
          </a:p>
          <a:p>
            <a:pPr marL="171450" indent="-171450">
              <a:buFont typeface="Calibri"/>
              <a:buChar char="-"/>
            </a:pPr>
            <a:r>
              <a:rPr lang="zh-CN" altLang="en-US">
                <a:ea typeface="等线"/>
              </a:rPr>
              <a:t>Each of which is constructed using 10 main considerations, specific for each echelon</a:t>
            </a:r>
          </a:p>
          <a:p>
            <a:pPr marL="171450" indent="-171450">
              <a:buFont typeface="Calibri"/>
              <a:buChar char="-"/>
            </a:pPr>
            <a:r>
              <a:rPr lang="zh-CN" altLang="en-US">
                <a:ea typeface="等线"/>
              </a:rPr>
              <a:t>The strategies will be rated using Multi-Criteria Decision Making method, expanding on successful aspect of the plan and discard underperformed part</a:t>
            </a:r>
          </a:p>
        </p:txBody>
      </p:sp>
      <p:sp>
        <p:nvSpPr>
          <p:cNvPr id="4" name="灯片编号占位符 3"/>
          <p:cNvSpPr>
            <a:spLocks noGrp="1"/>
          </p:cNvSpPr>
          <p:nvPr>
            <p:ph type="sldNum" sz="quarter" idx="5"/>
          </p:nvPr>
        </p:nvSpPr>
        <p:spPr/>
        <p:txBody>
          <a:bodyPr/>
          <a:lstStyle/>
          <a:p>
            <a:fld id="{7604AD3F-F727-443C-8084-D682FE7BFA70}" type="slidenum">
              <a:rPr lang="zh-CN" altLang="en-US" smtClean="0"/>
              <a:t>11</a:t>
            </a:fld>
            <a:endParaRPr lang="zh-CN" altLang="en-US"/>
          </a:p>
        </p:txBody>
      </p:sp>
    </p:spTree>
    <p:extLst>
      <p:ext uri="{BB962C8B-B14F-4D97-AF65-F5344CB8AC3E}">
        <p14:creationId xmlns:p14="http://schemas.microsoft.com/office/powerpoint/2010/main" val="215184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Calibri"/>
              <a:buChar char="-"/>
            </a:pPr>
            <a:r>
              <a:rPr lang="zh-CN" altLang="en-US">
                <a:ea typeface="等线"/>
              </a:rPr>
              <a:t>This is an example for one of the plan, </a:t>
            </a:r>
          </a:p>
          <a:p>
            <a:pPr marL="171450" indent="-171450">
              <a:buFont typeface="Calibri"/>
              <a:buChar char="-"/>
            </a:pPr>
            <a:r>
              <a:rPr lang="zh-CN" altLang="en-US">
                <a:ea typeface="等线"/>
              </a:rPr>
              <a:t>This plan is built around the main goal of minimising environmental impact</a:t>
            </a:r>
          </a:p>
          <a:p>
            <a:pPr marL="171450" indent="-171450">
              <a:buFont typeface="Calibri"/>
              <a:buChar char="-"/>
            </a:pPr>
            <a:r>
              <a:rPr lang="zh-CN" altLang="en-US">
                <a:ea typeface="等线"/>
              </a:rPr>
              <a:t>Each consideration is listed in detail, and each plan has their benefit and reasoning, drawbacks, secondary aims achieved</a:t>
            </a:r>
          </a:p>
          <a:p>
            <a:pPr marL="171450" indent="-171450">
              <a:buFont typeface="Calibri"/>
              <a:buChar char="-"/>
            </a:pPr>
            <a:r>
              <a:rPr lang="zh-CN" altLang="en-US">
                <a:ea typeface="等线"/>
              </a:rPr>
              <a:t>This was done for all 5 of the main goal, using MCDM the best strategy could be identify and iterate upon</a:t>
            </a:r>
          </a:p>
        </p:txBody>
      </p:sp>
      <p:sp>
        <p:nvSpPr>
          <p:cNvPr id="4" name="灯片编号占位符 3"/>
          <p:cNvSpPr>
            <a:spLocks noGrp="1"/>
          </p:cNvSpPr>
          <p:nvPr>
            <p:ph type="sldNum" sz="quarter" idx="5"/>
          </p:nvPr>
        </p:nvSpPr>
        <p:spPr/>
        <p:txBody>
          <a:bodyPr/>
          <a:lstStyle/>
          <a:p>
            <a:fld id="{7604AD3F-F727-443C-8084-D682FE7BFA70}" type="slidenum">
              <a:rPr lang="zh-CN" altLang="en-US" smtClean="0"/>
              <a:t>12</a:t>
            </a:fld>
            <a:endParaRPr lang="zh-CN" altLang="en-US"/>
          </a:p>
        </p:txBody>
      </p:sp>
    </p:spTree>
    <p:extLst>
      <p:ext uri="{BB962C8B-B14F-4D97-AF65-F5344CB8AC3E}">
        <p14:creationId xmlns:p14="http://schemas.microsoft.com/office/powerpoint/2010/main" val="157802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13</a:t>
            </a:fld>
            <a:endParaRPr lang="zh-CN" altLang="en-US"/>
          </a:p>
        </p:txBody>
      </p:sp>
    </p:spTree>
    <p:extLst>
      <p:ext uri="{BB962C8B-B14F-4D97-AF65-F5344CB8AC3E}">
        <p14:creationId xmlns:p14="http://schemas.microsoft.com/office/powerpoint/2010/main" val="435854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604AD3F-F727-443C-8084-D682FE7BFA70}" type="slidenum">
              <a:rPr lang="zh-CN" altLang="en-US" smtClean="0"/>
              <a:t>14</a:t>
            </a:fld>
            <a:endParaRPr lang="zh-CN" altLang="en-US"/>
          </a:p>
        </p:txBody>
      </p:sp>
    </p:spTree>
    <p:extLst>
      <p:ext uri="{BB962C8B-B14F-4D97-AF65-F5344CB8AC3E}">
        <p14:creationId xmlns:p14="http://schemas.microsoft.com/office/powerpoint/2010/main" val="110389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6/26/2024</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2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60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29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26/06/2024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918096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897145"/>
          </a:xfrm>
        </p:spPr>
        <p:txBody>
          <a:bodyPr>
            <a:normAutofit/>
          </a:bodyPr>
          <a:lstStyle>
            <a:lvl1pPr>
              <a:defRPr sz="2800" b="1">
                <a:solidFill>
                  <a:schemeClr val="accent6"/>
                </a:solidFill>
              </a:defRPr>
            </a:lvl1pPr>
          </a:lstStyle>
          <a:p>
            <a:r>
              <a:rPr lang="en-US"/>
              <a:t>Click to edit </a:t>
            </a:r>
            <a:br>
              <a:rPr lang="en-US"/>
            </a:br>
            <a:r>
              <a:rPr lang="en-US"/>
              <a:t>Master title style</a:t>
            </a:r>
          </a:p>
        </p:txBody>
      </p:sp>
      <p:sp>
        <p:nvSpPr>
          <p:cNvPr id="3" name="Content Placeholder 2"/>
          <p:cNvSpPr>
            <a:spLocks noGrp="1"/>
          </p:cNvSpPr>
          <p:nvPr>
            <p:ph idx="1"/>
          </p:nvPr>
        </p:nvSpPr>
        <p:spPr>
          <a:xfrm>
            <a:off x="838200" y="1401417"/>
            <a:ext cx="10515600" cy="4775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4731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26/06/2024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06557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26/06/2024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07722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26/06/2024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39533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26/06/2024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9204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22923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0816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303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91581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88382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567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79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1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20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33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6/26/2024</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246126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267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6/26/2024</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39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6/26/2024</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25795794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8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26/06/2024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pic>
        <p:nvPicPr>
          <p:cNvPr id="8" name="Picture 7">
            <a:extLst>
              <a:ext uri="{FF2B5EF4-FFF2-40B4-BE49-F238E27FC236}">
                <a16:creationId xmlns:a16="http://schemas.microsoft.com/office/drawing/2014/main" id="{ECE01CD0-3F08-85B0-7A45-9065AC92BFD1}"/>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9665665" y="144994"/>
            <a:ext cx="2367309" cy="536043"/>
          </a:xfrm>
          <a:prstGeom prst="rect">
            <a:avLst/>
          </a:prstGeom>
        </p:spPr>
      </p:pic>
    </p:spTree>
    <p:extLst>
      <p:ext uri="{BB962C8B-B14F-4D97-AF65-F5344CB8AC3E}">
        <p14:creationId xmlns:p14="http://schemas.microsoft.com/office/powerpoint/2010/main" val="4265989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image" Target="https://imgs.mongabay.com/wp-content/uploads/sites/20/2020/12/23130141/8-FINAL-RAIL-MAP-768.jp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1.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ees and a river">
            <a:extLst>
              <a:ext uri="{FF2B5EF4-FFF2-40B4-BE49-F238E27FC236}">
                <a16:creationId xmlns:a16="http://schemas.microsoft.com/office/drawing/2014/main" id="{35EEFCAC-B61C-0703-8BCC-1107BBB0DF00}"/>
              </a:ext>
            </a:extLst>
          </p:cNvPr>
          <p:cNvPicPr>
            <a:picLocks noChangeAspect="1"/>
          </p:cNvPicPr>
          <p:nvPr/>
        </p:nvPicPr>
        <p:blipFill rotWithShape="1">
          <a:blip r:embed="rId2"/>
          <a:srcRect t="6267" b="9463"/>
          <a:stretch/>
        </p:blipFill>
        <p:spPr>
          <a:xfrm>
            <a:off x="20" y="1"/>
            <a:ext cx="12191980" cy="6857999"/>
          </a:xfrm>
          <a:prstGeom prst="rect">
            <a:avLst/>
          </a:prstGeom>
        </p:spPr>
      </p:pic>
      <p:sp>
        <p:nvSpPr>
          <p:cNvPr id="29"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3" name="ชื่อเรื่องรอง 2"/>
          <p:cNvSpPr>
            <a:spLocks noGrp="1"/>
          </p:cNvSpPr>
          <p:nvPr>
            <p:ph type="subTitle" idx="1"/>
          </p:nvPr>
        </p:nvSpPr>
        <p:spPr>
          <a:xfrm>
            <a:off x="565150" y="4283239"/>
            <a:ext cx="6969505" cy="1475177"/>
          </a:xfrm>
        </p:spPr>
        <p:txBody>
          <a:bodyPr>
            <a:normAutofit/>
          </a:bodyPr>
          <a:lstStyle/>
          <a:p>
            <a:r>
              <a:rPr lang="th-TH"/>
              <a:t>Group 6: Mamoun, Chenlu, Abdul, Mai, Mia, Bhumin</a:t>
            </a:r>
          </a:p>
        </p:txBody>
      </p:sp>
      <p:cxnSp>
        <p:nvCxnSpPr>
          <p:cNvPr id="31" name="Straight Connector 30">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ชื่อเรื่องรอง 2">
            <a:extLst>
              <a:ext uri="{FF2B5EF4-FFF2-40B4-BE49-F238E27FC236}">
                <a16:creationId xmlns:a16="http://schemas.microsoft.com/office/drawing/2014/main" id="{93B644B2-41A4-8892-596B-9E5D8708E467}"/>
              </a:ext>
            </a:extLst>
          </p:cNvPr>
          <p:cNvSpPr txBox="1">
            <a:spLocks/>
          </p:cNvSpPr>
          <p:nvPr/>
        </p:nvSpPr>
        <p:spPr>
          <a:xfrm>
            <a:off x="562769" y="2856454"/>
            <a:ext cx="6969505" cy="568035"/>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900"/>
              </a:spcBef>
              <a:buFont typeface="Arial" panose="020B0604020202020204" pitchFamily="34" charset="0"/>
              <a:buNone/>
              <a:defRPr sz="2000" b="0" i="0" kern="1200">
                <a:solidFill>
                  <a:schemeClr val="tx1"/>
                </a:solidFill>
                <a:latin typeface="+mn-lt"/>
                <a:ea typeface="+mn-ea"/>
                <a:cs typeface="+mn-cs"/>
              </a:defRPr>
            </a:lvl1pPr>
            <a:lvl2pPr marL="457200" indent="0" algn="ctr" defTabSz="914400" rtl="0" eaLnBrk="1" latinLnBrk="0" hangingPunct="1">
              <a:lnSpc>
                <a:spcPct val="100000"/>
              </a:lnSpc>
              <a:spcBef>
                <a:spcPts val="900"/>
              </a:spcBef>
              <a:buFont typeface="Arial" panose="020B0604020202020204" pitchFamily="34" charset="0"/>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900"/>
              </a:spcBef>
              <a:buFont typeface="Arial" panose="020B0604020202020204" pitchFamily="34" charset="0"/>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900"/>
              </a:spcBef>
              <a:buFont typeface="Arial" panose="020B0604020202020204" pitchFamily="34" charset="0"/>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900"/>
              </a:spcBef>
              <a:buFont typeface="Arial" panose="020B0604020202020204" pitchFamily="34" charset="0"/>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h-TH"/>
              <a:t>Progress </a:t>
            </a:r>
            <a:r>
              <a:rPr lang="th-TH" err="1"/>
              <a:t>meeting</a:t>
            </a:r>
            <a:r>
              <a:rPr lang="th-TH"/>
              <a:t>: 03/06/2024</a:t>
            </a:r>
          </a:p>
        </p:txBody>
      </p:sp>
      <p:sp>
        <p:nvSpPr>
          <p:cNvPr id="8" name="ชื่อเรื่อง 1">
            <a:extLst>
              <a:ext uri="{FF2B5EF4-FFF2-40B4-BE49-F238E27FC236}">
                <a16:creationId xmlns:a16="http://schemas.microsoft.com/office/drawing/2014/main" id="{0E73EA56-EBC9-96C5-0183-5C8A094636A2}"/>
              </a:ext>
            </a:extLst>
          </p:cNvPr>
          <p:cNvSpPr>
            <a:spLocks noGrp="1"/>
          </p:cNvSpPr>
          <p:nvPr/>
        </p:nvSpPr>
        <p:spPr>
          <a:xfrm>
            <a:off x="565150" y="768334"/>
            <a:ext cx="7886286"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nSpc>
                <a:spcPct val="90000"/>
              </a:lnSpc>
            </a:pPr>
            <a:r>
              <a:rPr lang="en-GB" sz="4600">
                <a:cs typeface="Angsana New"/>
              </a:rPr>
              <a:t>Optimizing Bioeconomy Logistics For </a:t>
            </a:r>
            <a:br>
              <a:rPr lang="en-GB" sz="4600">
                <a:cs typeface="Angsana New"/>
              </a:rPr>
            </a:br>
            <a:r>
              <a:rPr lang="en-GB" sz="4600">
                <a:cs typeface="Angsana New"/>
              </a:rPr>
              <a:t>The Amazon Region</a:t>
            </a:r>
          </a:p>
        </p:txBody>
      </p:sp>
    </p:spTree>
    <p:extLst>
      <p:ext uri="{BB962C8B-B14F-4D97-AF65-F5344CB8AC3E}">
        <p14:creationId xmlns:p14="http://schemas.microsoft.com/office/powerpoint/2010/main" val="3798668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73617" y="-35007"/>
            <a:ext cx="6194440" cy="897145"/>
          </a:xfrm>
        </p:spPr>
        <p:txBody>
          <a:bodyPr>
            <a:noAutofit/>
          </a:bodyPr>
          <a:lstStyle/>
          <a:p>
            <a:r>
              <a:rPr lang="en-US" sz="2900">
                <a:solidFill>
                  <a:schemeClr val="tx1"/>
                </a:solidFill>
                <a:cs typeface="Segoe UI"/>
              </a:rPr>
              <a:t>Transport and Broader Challenges</a:t>
            </a:r>
          </a:p>
        </p:txBody>
      </p:sp>
      <p:sp>
        <p:nvSpPr>
          <p:cNvPr id="2" name="Rectangle 2">
            <a:extLst>
              <a:ext uri="{FF2B5EF4-FFF2-40B4-BE49-F238E27FC236}">
                <a16:creationId xmlns:a16="http://schemas.microsoft.com/office/drawing/2014/main" id="{C9E88D87-12E6-B59C-808B-9A00F88C2DDD}"/>
              </a:ext>
            </a:extLst>
          </p:cNvPr>
          <p:cNvSpPr>
            <a:spLocks noChangeArrowheads="1"/>
          </p:cNvSpPr>
          <p:nvPr/>
        </p:nvSpPr>
        <p:spPr bwMode="auto">
          <a:xfrm>
            <a:off x="3268869" y="1914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1" descr="地图&#10;&#10;描述已自动生成">
            <a:extLst>
              <a:ext uri="{FF2B5EF4-FFF2-40B4-BE49-F238E27FC236}">
                <a16:creationId xmlns:a16="http://schemas.microsoft.com/office/drawing/2014/main" id="{D299B467-B3F8-73D2-B081-189D395FA02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41449" y="862138"/>
            <a:ext cx="4877604" cy="498083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A59F7AD-0671-DF8D-0165-5D2C0EDF0D14}"/>
              </a:ext>
            </a:extLst>
          </p:cNvPr>
          <p:cNvSpPr txBox="1"/>
          <p:nvPr/>
        </p:nvSpPr>
        <p:spPr>
          <a:xfrm>
            <a:off x="741449" y="5919417"/>
            <a:ext cx="4877604" cy="707886"/>
          </a:xfrm>
          <a:prstGeom prst="rect">
            <a:avLst/>
          </a:prstGeom>
          <a:noFill/>
        </p:spPr>
        <p:txBody>
          <a:bodyPr wrap="square">
            <a:spAutoFit/>
          </a:bodyPr>
          <a:lstStyle/>
          <a:p>
            <a:r>
              <a:rPr lang="en-GB" altLang="zh-CN" sz="2000" b="1">
                <a:effectLst/>
                <a:latin typeface="+mj-lt"/>
                <a:ea typeface="宋体" panose="02010600030101010101" pitchFamily="2" charset="-122"/>
                <a:cs typeface="Times New Roman (正文 CS 字体)"/>
              </a:rPr>
              <a:t>A map of major proposed and existing Brazilian railways</a:t>
            </a:r>
            <a:r>
              <a:rPr lang="en-US" altLang="zh-CN" sz="2000" b="1">
                <a:latin typeface="+mj-lt"/>
                <a:ea typeface="宋体" panose="02010600030101010101" pitchFamily="2" charset="-122"/>
                <a:cs typeface="Times New Roman (正文 CS 字体)"/>
              </a:rPr>
              <a:t>, </a:t>
            </a:r>
            <a:r>
              <a:rPr lang="en-US" altLang="zh-CN" sz="2000" err="1">
                <a:effectLst/>
                <a:latin typeface="+mj-lt"/>
                <a:ea typeface="宋体" panose="02010600030101010101" pitchFamily="2" charset="-122"/>
              </a:rPr>
              <a:t>Monabay</a:t>
            </a:r>
            <a:r>
              <a:rPr lang="en-US" altLang="zh-CN" sz="2000">
                <a:effectLst/>
                <a:latin typeface="+mj-lt"/>
                <a:ea typeface="宋体" panose="02010600030101010101" pitchFamily="2" charset="-122"/>
              </a:rPr>
              <a:t>, 2020</a:t>
            </a:r>
            <a:r>
              <a:rPr lang="zh-CN" altLang="zh-CN" sz="2000">
                <a:effectLst/>
                <a:latin typeface="+mj-lt"/>
              </a:rPr>
              <a:t> </a:t>
            </a:r>
            <a:endParaRPr lang="zh-CN" altLang="en-US" sz="2000">
              <a:latin typeface="+mj-lt"/>
            </a:endParaRPr>
          </a:p>
        </p:txBody>
      </p:sp>
      <p:pic>
        <p:nvPicPr>
          <p:cNvPr id="3" name="Picture 1529585911" descr="小船上的人&#10;&#10;描述已自动生成">
            <a:extLst>
              <a:ext uri="{FF2B5EF4-FFF2-40B4-BE49-F238E27FC236}">
                <a16:creationId xmlns:a16="http://schemas.microsoft.com/office/drawing/2014/main" id="{E103323D-D710-1533-066A-ED075286A6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0253" y="933391"/>
            <a:ext cx="5530298" cy="3890940"/>
          </a:xfrm>
          <a:prstGeom prst="rect">
            <a:avLst/>
          </a:prstGeom>
        </p:spPr>
      </p:pic>
      <p:sp>
        <p:nvSpPr>
          <p:cNvPr id="7" name="文本框 6">
            <a:extLst>
              <a:ext uri="{FF2B5EF4-FFF2-40B4-BE49-F238E27FC236}">
                <a16:creationId xmlns:a16="http://schemas.microsoft.com/office/drawing/2014/main" id="{8CF1BB7C-EBDD-6FDB-6499-2B06F07107AA}"/>
              </a:ext>
            </a:extLst>
          </p:cNvPr>
          <p:cNvSpPr txBox="1"/>
          <p:nvPr/>
        </p:nvSpPr>
        <p:spPr>
          <a:xfrm>
            <a:off x="5920253" y="4895584"/>
            <a:ext cx="5530298" cy="707886"/>
          </a:xfrm>
          <a:prstGeom prst="rect">
            <a:avLst/>
          </a:prstGeom>
          <a:noFill/>
        </p:spPr>
        <p:txBody>
          <a:bodyPr wrap="square">
            <a:spAutoFit/>
          </a:bodyPr>
          <a:lstStyle/>
          <a:p>
            <a:pPr algn="r"/>
            <a:r>
              <a:rPr lang="th-TH" altLang="zh-CN" sz="2000" b="1"/>
              <a:t>Acai </a:t>
            </a:r>
            <a:r>
              <a:rPr lang="en-US" altLang="zh-CN" sz="2000" b="1"/>
              <a:t>berry collection canoes,</a:t>
            </a:r>
            <a:endParaRPr lang="th-TH" altLang="zh-CN" sz="2000" b="1"/>
          </a:p>
          <a:p>
            <a:pPr algn="r"/>
            <a:r>
              <a:rPr lang="th-TH" altLang="zh-CN" sz="2000" err="1"/>
              <a:t>Alamy</a:t>
            </a:r>
            <a:r>
              <a:rPr lang="th-TH" altLang="zh-CN" sz="2000"/>
              <a:t>, 2007</a:t>
            </a:r>
          </a:p>
        </p:txBody>
      </p:sp>
    </p:spTree>
    <p:extLst>
      <p:ext uri="{BB962C8B-B14F-4D97-AF65-F5344CB8AC3E}">
        <p14:creationId xmlns:p14="http://schemas.microsoft.com/office/powerpoint/2010/main" val="999926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73617" y="-5700"/>
            <a:ext cx="7562132" cy="867838"/>
          </a:xfrm>
        </p:spPr>
        <p:txBody>
          <a:bodyPr>
            <a:noAutofit/>
          </a:bodyPr>
          <a:lstStyle/>
          <a:p>
            <a:r>
              <a:rPr lang="en-US" sz="2900">
                <a:solidFill>
                  <a:schemeClr val="tx1"/>
                </a:solidFill>
                <a:cs typeface="Segoe UI"/>
              </a:rPr>
              <a:t>Transport Strategies - Methodology</a:t>
            </a:r>
          </a:p>
        </p:txBody>
      </p:sp>
      <p:sp>
        <p:nvSpPr>
          <p:cNvPr id="2" name="Rectangle 2">
            <a:extLst>
              <a:ext uri="{FF2B5EF4-FFF2-40B4-BE49-F238E27FC236}">
                <a16:creationId xmlns:a16="http://schemas.microsoft.com/office/drawing/2014/main" id="{C9E88D87-12E6-B59C-808B-9A00F88C2DDD}"/>
              </a:ext>
            </a:extLst>
          </p:cNvPr>
          <p:cNvSpPr>
            <a:spLocks noChangeArrowheads="1"/>
          </p:cNvSpPr>
          <p:nvPr/>
        </p:nvSpPr>
        <p:spPr bwMode="auto">
          <a:xfrm>
            <a:off x="3220024" y="33019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6">
            <a:extLst>
              <a:ext uri="{FF2B5EF4-FFF2-40B4-BE49-F238E27FC236}">
                <a16:creationId xmlns:a16="http://schemas.microsoft.com/office/drawing/2014/main" id="{BDD771B9-6E13-89A8-DEC1-3C8FA8638006}"/>
              </a:ext>
            </a:extLst>
          </p:cNvPr>
          <p:cNvSpPr txBox="1"/>
          <p:nvPr/>
        </p:nvSpPr>
        <p:spPr>
          <a:xfrm>
            <a:off x="665284" y="1140246"/>
            <a:ext cx="4277800" cy="4247317"/>
          </a:xfrm>
          <a:prstGeom prst="rect">
            <a:avLst/>
          </a:prstGeom>
          <a:noFill/>
        </p:spPr>
        <p:txBody>
          <a:bodyPr wrap="square" lIns="91440" tIns="45720" rIns="91440" bIns="45720" rtlCol="0" anchor="t">
            <a:spAutoFit/>
          </a:bodyPr>
          <a:lstStyle/>
          <a:p>
            <a:r>
              <a:rPr lang="en-US" altLang="zh-CN" sz="1800" dirty="0">
                <a:cs typeface="Segoe UI"/>
              </a:rPr>
              <a:t>Setting up initial structure:</a:t>
            </a:r>
          </a:p>
          <a:p>
            <a:pPr marL="285750" indent="-285750">
              <a:buFont typeface="Calibri"/>
              <a:buChar char="-"/>
            </a:pPr>
            <a:r>
              <a:rPr lang="en-US" altLang="zh-CN" sz="1800" dirty="0">
                <a:cs typeface="Segoe UI"/>
              </a:rPr>
              <a:t>5 Main strategic goals </a:t>
            </a:r>
          </a:p>
          <a:p>
            <a:pPr marL="285750" indent="-285750">
              <a:buFont typeface="Calibri"/>
              <a:buChar char="-"/>
            </a:pPr>
            <a:r>
              <a:rPr lang="en-US" altLang="zh-CN" sz="1800" dirty="0">
                <a:cs typeface="Segoe UI"/>
              </a:rPr>
              <a:t>15 Secondary strategic goals</a:t>
            </a:r>
          </a:p>
          <a:p>
            <a:pPr marL="285750" indent="-285750">
              <a:buFont typeface="Calibri"/>
              <a:buChar char="-"/>
            </a:pPr>
            <a:r>
              <a:rPr lang="en-US" altLang="zh-CN" sz="1800" dirty="0">
                <a:cs typeface="Segoe UI"/>
              </a:rPr>
              <a:t>3 Echelons</a:t>
            </a:r>
          </a:p>
          <a:p>
            <a:pPr marL="285750" indent="-285750">
              <a:buFont typeface="Calibri"/>
              <a:buChar char="-"/>
            </a:pPr>
            <a:r>
              <a:rPr lang="en-US" altLang="zh-CN" sz="1800" dirty="0">
                <a:cs typeface="Segoe UI"/>
              </a:rPr>
              <a:t>Critical features consideration</a:t>
            </a:r>
          </a:p>
          <a:p>
            <a:pPr marL="285750" indent="-285750">
              <a:buFont typeface="Calibri"/>
              <a:buChar char="-"/>
            </a:pPr>
            <a:endParaRPr lang="en-US" altLang="zh-CN" sz="1800" dirty="0">
              <a:cs typeface="Segoe UI"/>
            </a:endParaRPr>
          </a:p>
          <a:p>
            <a:r>
              <a:rPr lang="en-US" altLang="zh-CN" sz="1800" dirty="0">
                <a:cs typeface="Segoe UI"/>
              </a:rPr>
              <a:t>Multi-Criteria Decision Making (MCDM)</a:t>
            </a:r>
          </a:p>
          <a:p>
            <a:pPr marL="285750" indent="-285750">
              <a:buFont typeface="Calibri"/>
              <a:buChar char="-"/>
            </a:pPr>
            <a:r>
              <a:rPr lang="en-US" altLang="zh-CN" sz="1800" dirty="0">
                <a:cs typeface="Segoe UI"/>
              </a:rPr>
              <a:t>For iterative refinement</a:t>
            </a:r>
          </a:p>
          <a:p>
            <a:pPr marL="285750" indent="-285750">
              <a:buFont typeface="Calibri"/>
              <a:buChar char="-"/>
            </a:pPr>
            <a:r>
              <a:rPr lang="en-US" altLang="zh-CN" sz="1800" dirty="0">
                <a:cs typeface="Segoe UI"/>
              </a:rPr>
              <a:t>Based on literature supported relative</a:t>
            </a:r>
          </a:p>
          <a:p>
            <a:r>
              <a:rPr lang="en-US" altLang="zh-CN" sz="1800" dirty="0">
                <a:cs typeface="Segoe UI"/>
              </a:rPr>
              <a:t>     Importances</a:t>
            </a:r>
          </a:p>
          <a:p>
            <a:endParaRPr lang="en-US" altLang="zh-CN" sz="1800" dirty="0">
              <a:cs typeface="Segoe UI"/>
            </a:endParaRPr>
          </a:p>
          <a:p>
            <a:endParaRPr lang="en-US" altLang="zh-CN" sz="1800" dirty="0">
              <a:cs typeface="Segoe UI"/>
            </a:endParaRPr>
          </a:p>
          <a:p>
            <a:endParaRPr lang="en-US" altLang="zh-CN" sz="1800" dirty="0">
              <a:cs typeface="Segoe UI"/>
            </a:endParaRPr>
          </a:p>
          <a:p>
            <a:endParaRPr lang="en-US" altLang="zh-CN" sz="1800" dirty="0">
              <a:cs typeface="Segoe UI"/>
            </a:endParaRPr>
          </a:p>
          <a:p>
            <a:pPr marL="285750" indent="-285750">
              <a:buFont typeface="Calibri"/>
              <a:buChar char="-"/>
            </a:pPr>
            <a:endParaRPr lang="en-US" altLang="zh-CN" sz="1800" dirty="0">
              <a:cs typeface="Segoe UI"/>
            </a:endParaRPr>
          </a:p>
        </p:txBody>
      </p:sp>
      <p:graphicFrame>
        <p:nvGraphicFramePr>
          <p:cNvPr id="8" name="Table 7">
            <a:extLst>
              <a:ext uri="{FF2B5EF4-FFF2-40B4-BE49-F238E27FC236}">
                <a16:creationId xmlns:a16="http://schemas.microsoft.com/office/drawing/2014/main" id="{8057C85B-F2FE-DD86-87A8-2A2DD996C3BC}"/>
              </a:ext>
            </a:extLst>
          </p:cNvPr>
          <p:cNvGraphicFramePr>
            <a:graphicFrameLocks noGrp="1"/>
          </p:cNvGraphicFramePr>
          <p:nvPr>
            <p:extLst>
              <p:ext uri="{D42A27DB-BD31-4B8C-83A1-F6EECF244321}">
                <p14:modId xmlns:p14="http://schemas.microsoft.com/office/powerpoint/2010/main" val="3490109678"/>
              </p:ext>
            </p:extLst>
          </p:nvPr>
        </p:nvGraphicFramePr>
        <p:xfrm>
          <a:off x="6939727" y="3310975"/>
          <a:ext cx="2948364" cy="3482945"/>
        </p:xfrm>
        <a:graphic>
          <a:graphicData uri="http://schemas.openxmlformats.org/drawingml/2006/table">
            <a:tbl>
              <a:tblPr bandRow="1">
                <a:tableStyleId>{5C22544A-7EE6-4342-B048-85BDC9FD1C3A}</a:tableStyleId>
              </a:tblPr>
              <a:tblGrid>
                <a:gridCol w="1474182">
                  <a:extLst>
                    <a:ext uri="{9D8B030D-6E8A-4147-A177-3AD203B41FA5}">
                      <a16:colId xmlns:a16="http://schemas.microsoft.com/office/drawing/2014/main" val="1210238642"/>
                    </a:ext>
                  </a:extLst>
                </a:gridCol>
                <a:gridCol w="1474182">
                  <a:extLst>
                    <a:ext uri="{9D8B030D-6E8A-4147-A177-3AD203B41FA5}">
                      <a16:colId xmlns:a16="http://schemas.microsoft.com/office/drawing/2014/main" val="1327181869"/>
                    </a:ext>
                  </a:extLst>
                </a:gridCol>
              </a:tblGrid>
              <a:tr h="194065">
                <a:tc gridSpan="2">
                  <a:txBody>
                    <a:bodyPr/>
                    <a:lstStyle/>
                    <a:p>
                      <a:pPr lvl="2" algn="l" fontAlgn="ctr"/>
                      <a:r>
                        <a:rPr lang="en-US" sz="1100" b="1" i="0" u="none" strike="noStrike">
                          <a:solidFill>
                            <a:srgbClr val="000000"/>
                          </a:solidFill>
                          <a:effectLst/>
                          <a:latin typeface="Aptos Narrow"/>
                        </a:rPr>
                        <a:t>Considerations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64370229"/>
                  </a:ext>
                </a:extLst>
              </a:tr>
              <a:tr h="234920">
                <a:tc rowSpan="2">
                  <a:txBody>
                    <a:bodyPr/>
                    <a:lstStyle/>
                    <a:p>
                      <a:pPr algn="l" fontAlgn="ctr"/>
                      <a:r>
                        <a:rPr lang="en-US" sz="1200" b="0" i="0" u="none" strike="noStrike">
                          <a:solidFill>
                            <a:srgbClr val="000000"/>
                          </a:solidFill>
                          <a:effectLst/>
                          <a:latin typeface="Aptos"/>
                        </a:rPr>
                        <a:t>Modes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Aptos"/>
                        </a:rPr>
                        <a:t>Existing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2980371"/>
                  </a:ext>
                </a:extLst>
              </a:tr>
              <a:tr h="234920">
                <a:tc vMerge="1">
                  <a:txBody>
                    <a:bodyPr/>
                    <a:lstStyle/>
                    <a:p>
                      <a:endParaRPr lang="en-US"/>
                    </a:p>
                  </a:txBody>
                  <a:tcPr/>
                </a:tc>
                <a:tc>
                  <a:txBody>
                    <a:bodyPr/>
                    <a:lstStyle/>
                    <a:p>
                      <a:pPr algn="l" fontAlgn="ctr"/>
                      <a:r>
                        <a:rPr lang="en-US" sz="1100" b="0" i="0" u="none" strike="noStrike">
                          <a:solidFill>
                            <a:srgbClr val="000000"/>
                          </a:solidFill>
                          <a:effectLst/>
                          <a:latin typeface="Aptos Narrow"/>
                        </a:rPr>
                        <a:t>Potential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9487684"/>
                  </a:ext>
                </a:extLst>
              </a:tr>
              <a:tr h="234920">
                <a:tc gridSpan="2">
                  <a:txBody>
                    <a:bodyPr/>
                    <a:lstStyle/>
                    <a:p>
                      <a:pPr algn="ctr" fontAlgn="ctr"/>
                      <a:r>
                        <a:rPr lang="en-US" sz="1200" b="0" i="0" u="none" strike="noStrike">
                          <a:solidFill>
                            <a:srgbClr val="000000"/>
                          </a:solidFill>
                          <a:effectLst/>
                          <a:latin typeface="Aptos"/>
                        </a:rPr>
                        <a:t>Inter-modal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292438022"/>
                  </a:ext>
                </a:extLst>
              </a:tr>
              <a:tr h="234920">
                <a:tc rowSpan="2">
                  <a:txBody>
                    <a:bodyPr/>
                    <a:lstStyle/>
                    <a:p>
                      <a:pPr algn="l" fontAlgn="ctr"/>
                      <a:r>
                        <a:rPr lang="en-US" sz="1200" b="0" i="0" u="none" strike="noStrike">
                          <a:solidFill>
                            <a:srgbClr val="000000"/>
                          </a:solidFill>
                          <a:effectLst/>
                          <a:latin typeface="Aptos"/>
                        </a:rPr>
                        <a:t>Transport infrastructures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Aptos"/>
                        </a:rPr>
                        <a:t>Existing </a:t>
                      </a:r>
                      <a:endParaRPr lang="en-US" sz="1200" b="0" i="0" u="none" strike="noStrike">
                        <a:solidFill>
                          <a:srgbClr val="000000"/>
                        </a:solidFill>
                        <a:effectLst/>
                        <a:latin typeface="Aptos" panose="020B00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3691574"/>
                  </a:ext>
                </a:extLst>
              </a:tr>
              <a:tr h="234920">
                <a:tc vMerge="1">
                  <a:txBody>
                    <a:bodyPr/>
                    <a:lstStyle/>
                    <a:p>
                      <a:endParaRPr lang="en-US"/>
                    </a:p>
                  </a:txBody>
                  <a:tcPr/>
                </a:tc>
                <a:tc>
                  <a:txBody>
                    <a:bodyPr/>
                    <a:lstStyle/>
                    <a:p>
                      <a:pPr algn="l" fontAlgn="ctr"/>
                      <a:r>
                        <a:rPr lang="en-US" sz="1200" b="0" i="0" u="none" strike="noStrike">
                          <a:solidFill>
                            <a:srgbClr val="000000"/>
                          </a:solidFill>
                          <a:effectLst/>
                          <a:latin typeface="Aptos"/>
                        </a:rPr>
                        <a:t>Potential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499782"/>
                  </a:ext>
                </a:extLst>
              </a:tr>
              <a:tr h="234920">
                <a:tc gridSpan="2">
                  <a:txBody>
                    <a:bodyPr/>
                    <a:lstStyle/>
                    <a:p>
                      <a:pPr algn="ctr" fontAlgn="ctr"/>
                      <a:r>
                        <a:rPr lang="en-US" sz="1200" b="0" i="0" u="none" strike="noStrike" err="1">
                          <a:solidFill>
                            <a:srgbClr val="000000"/>
                          </a:solidFill>
                          <a:effectLst/>
                          <a:latin typeface="Aptos"/>
                        </a:rPr>
                        <a:t>Organisational</a:t>
                      </a:r>
                      <a:r>
                        <a:rPr lang="en-US" sz="1200" b="0" i="0" u="none" strike="noStrike">
                          <a:solidFill>
                            <a:srgbClr val="000000"/>
                          </a:solidFill>
                          <a:effectLst/>
                          <a:latin typeface="Aptos"/>
                        </a:rPr>
                        <a:t> structure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989656566"/>
                  </a:ext>
                </a:extLst>
              </a:tr>
              <a:tr h="234920">
                <a:tc gridSpan="2">
                  <a:txBody>
                    <a:bodyPr/>
                    <a:lstStyle/>
                    <a:p>
                      <a:pPr algn="ctr" fontAlgn="ctr"/>
                      <a:r>
                        <a:rPr lang="en-US" sz="1200" b="0" i="0" u="none" strike="noStrike">
                          <a:solidFill>
                            <a:srgbClr val="000000"/>
                          </a:solidFill>
                          <a:effectLst/>
                          <a:latin typeface="Aptos"/>
                        </a:rPr>
                        <a:t>Warehouse placements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687685139"/>
                  </a:ext>
                </a:extLst>
              </a:tr>
              <a:tr h="234920">
                <a:tc gridSpan="2">
                  <a:txBody>
                    <a:bodyPr/>
                    <a:lstStyle/>
                    <a:p>
                      <a:pPr algn="ctr" fontAlgn="ctr"/>
                      <a:r>
                        <a:rPr lang="en-US" sz="1200" b="0" i="0" u="none" strike="noStrike">
                          <a:solidFill>
                            <a:srgbClr val="000000"/>
                          </a:solidFill>
                          <a:effectLst/>
                          <a:latin typeface="Aptos"/>
                        </a:rPr>
                        <a:t>Containment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533268097"/>
                  </a:ext>
                </a:extLst>
              </a:tr>
              <a:tr h="234920">
                <a:tc gridSpan="2">
                  <a:txBody>
                    <a:bodyPr/>
                    <a:lstStyle/>
                    <a:p>
                      <a:pPr algn="ctr" fontAlgn="ctr"/>
                      <a:r>
                        <a:rPr lang="en-US" sz="1200" b="0" i="0" u="none" strike="noStrike">
                          <a:solidFill>
                            <a:srgbClr val="000000"/>
                          </a:solidFill>
                          <a:effectLst/>
                          <a:latin typeface="Aptos"/>
                        </a:rPr>
                        <a:t>Infrastructure ownership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087420099"/>
                  </a:ext>
                </a:extLst>
              </a:tr>
              <a:tr h="234920">
                <a:tc gridSpan="2">
                  <a:txBody>
                    <a:bodyPr/>
                    <a:lstStyle/>
                    <a:p>
                      <a:pPr algn="ctr" fontAlgn="ctr"/>
                      <a:r>
                        <a:rPr lang="en-US" sz="1200" b="0" i="0" u="none" strike="noStrike">
                          <a:solidFill>
                            <a:srgbClr val="000000"/>
                          </a:solidFill>
                          <a:effectLst/>
                          <a:latin typeface="Aptos"/>
                        </a:rPr>
                        <a:t>Loading process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42659864"/>
                  </a:ext>
                </a:extLst>
              </a:tr>
              <a:tr h="234920">
                <a:tc gridSpan="2">
                  <a:txBody>
                    <a:bodyPr/>
                    <a:lstStyle/>
                    <a:p>
                      <a:pPr algn="ctr" fontAlgn="ctr"/>
                      <a:r>
                        <a:rPr lang="en-US" sz="1200" b="0" i="0" u="none" strike="noStrike">
                          <a:solidFill>
                            <a:srgbClr val="000000"/>
                          </a:solidFill>
                          <a:effectLst/>
                          <a:latin typeface="Aptos"/>
                        </a:rPr>
                        <a:t>Operation structure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7481390"/>
                  </a:ext>
                </a:extLst>
              </a:tr>
              <a:tr h="234920">
                <a:tc rowSpan="3">
                  <a:txBody>
                    <a:bodyPr/>
                    <a:lstStyle/>
                    <a:p>
                      <a:pPr algn="l" fontAlgn="ctr"/>
                      <a:r>
                        <a:rPr lang="en-US" sz="1200" b="0" i="0" u="none" strike="noStrike">
                          <a:solidFill>
                            <a:srgbClr val="000000"/>
                          </a:solidFill>
                          <a:effectLst/>
                          <a:latin typeface="Aptos"/>
                        </a:rPr>
                        <a:t>Energy distribution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Aptos"/>
                        </a:rPr>
                        <a:t>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1710042"/>
                  </a:ext>
                </a:extLst>
              </a:tr>
              <a:tr h="234920">
                <a:tc vMerge="1">
                  <a:txBody>
                    <a:bodyPr/>
                    <a:lstStyle/>
                    <a:p>
                      <a:endParaRPr lang="en-US"/>
                    </a:p>
                  </a:txBody>
                  <a:tcPr/>
                </a:tc>
                <a:tc>
                  <a:txBody>
                    <a:bodyPr/>
                    <a:lstStyle/>
                    <a:p>
                      <a:pPr algn="l" fontAlgn="ctr"/>
                      <a:r>
                        <a:rPr lang="en-US" sz="1100" b="0" i="0" u="none" strike="noStrike">
                          <a:solidFill>
                            <a:srgbClr val="000000"/>
                          </a:solidFill>
                          <a:effectLst/>
                          <a:latin typeface="Aptos Narrow"/>
                        </a:rPr>
                        <a:t>Sources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69856"/>
                  </a:ext>
                </a:extLst>
              </a:tr>
              <a:tr h="234920">
                <a:tc vMerge="1">
                  <a:txBody>
                    <a:bodyPr/>
                    <a:lstStyle/>
                    <a:p>
                      <a:endParaRPr lang="en-US"/>
                    </a:p>
                  </a:txBody>
                  <a:tcPr/>
                </a:tc>
                <a:tc>
                  <a:txBody>
                    <a:bodyPr/>
                    <a:lstStyle/>
                    <a:p>
                      <a:pPr algn="l" fontAlgn="ctr"/>
                      <a:r>
                        <a:rPr lang="en-US" sz="1100" b="0" i="0" u="none" strike="noStrike">
                          <a:solidFill>
                            <a:srgbClr val="000000"/>
                          </a:solidFill>
                          <a:effectLst/>
                          <a:latin typeface="Aptos Narrow"/>
                        </a:rPr>
                        <a:t>Sources Location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4604025"/>
                  </a:ext>
                </a:extLst>
              </a:tr>
            </a:tbl>
          </a:graphicData>
        </a:graphic>
      </p:graphicFrame>
      <p:sp>
        <p:nvSpPr>
          <p:cNvPr id="9" name="Rectangle: Rounded Corners 8">
            <a:extLst>
              <a:ext uri="{FF2B5EF4-FFF2-40B4-BE49-F238E27FC236}">
                <a16:creationId xmlns:a16="http://schemas.microsoft.com/office/drawing/2014/main" id="{E5CC7476-0BED-1240-F550-961C14FC14F3}"/>
              </a:ext>
            </a:extLst>
          </p:cNvPr>
          <p:cNvSpPr/>
          <p:nvPr/>
        </p:nvSpPr>
        <p:spPr>
          <a:xfrm>
            <a:off x="5371742" y="847959"/>
            <a:ext cx="3000865" cy="690130"/>
          </a:xfrm>
          <a:prstGeom prst="roundRect">
            <a:avLst/>
          </a:prstGeom>
          <a:solidFill>
            <a:srgbClr val="D5C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tx1"/>
                </a:solidFill>
                <a:cs typeface="Segoe UI"/>
              </a:rPr>
              <a:t>Minimised</a:t>
            </a:r>
            <a:r>
              <a:rPr lang="en-US" sz="2000">
                <a:solidFill>
                  <a:schemeClr val="tx1"/>
                </a:solidFill>
                <a:cs typeface="Segoe UI"/>
              </a:rPr>
              <a:t> Cost</a:t>
            </a:r>
          </a:p>
        </p:txBody>
      </p:sp>
      <p:pic>
        <p:nvPicPr>
          <p:cNvPr id="11" name="รูปภาพ 113" descr="Be Eco-Friendly with Nature-Based PowerPoint Color Palette">
            <a:extLst>
              <a:ext uri="{FF2B5EF4-FFF2-40B4-BE49-F238E27FC236}">
                <a16:creationId xmlns:a16="http://schemas.microsoft.com/office/drawing/2014/main" id="{4F541EB6-13E6-7D9F-D106-80B1006BBF72}"/>
              </a:ext>
            </a:extLst>
          </p:cNvPr>
          <p:cNvPicPr>
            <a:picLocks noChangeAspect="1"/>
          </p:cNvPicPr>
          <p:nvPr/>
        </p:nvPicPr>
        <p:blipFill>
          <a:blip r:embed="rId3"/>
          <a:stretch>
            <a:fillRect/>
          </a:stretch>
        </p:blipFill>
        <p:spPr>
          <a:xfrm>
            <a:off x="-3245453" y="936549"/>
            <a:ext cx="2743199" cy="1656470"/>
          </a:xfrm>
          <a:prstGeom prst="rect">
            <a:avLst/>
          </a:prstGeom>
        </p:spPr>
      </p:pic>
      <p:sp>
        <p:nvSpPr>
          <p:cNvPr id="12" name="Rectangle: Rounded Corners 11">
            <a:extLst>
              <a:ext uri="{FF2B5EF4-FFF2-40B4-BE49-F238E27FC236}">
                <a16:creationId xmlns:a16="http://schemas.microsoft.com/office/drawing/2014/main" id="{211F9C3C-C65B-0044-57EC-5CE3DE3836B6}"/>
              </a:ext>
            </a:extLst>
          </p:cNvPr>
          <p:cNvSpPr/>
          <p:nvPr/>
        </p:nvSpPr>
        <p:spPr>
          <a:xfrm>
            <a:off x="8628509" y="846620"/>
            <a:ext cx="3000865" cy="690130"/>
          </a:xfrm>
          <a:prstGeom prst="roundRect">
            <a:avLst/>
          </a:prstGeom>
          <a:solidFill>
            <a:srgbClr val="D5CD3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err="1">
                <a:solidFill>
                  <a:schemeClr val="tx1"/>
                </a:solidFill>
                <a:cs typeface="Segoe UI"/>
              </a:rPr>
              <a:t>Minimised</a:t>
            </a:r>
            <a:r>
              <a:rPr lang="en-US" sz="2000">
                <a:solidFill>
                  <a:schemeClr val="tx1"/>
                </a:solidFill>
                <a:cs typeface="Segoe UI"/>
              </a:rPr>
              <a:t> Transit Time</a:t>
            </a:r>
          </a:p>
        </p:txBody>
      </p:sp>
      <p:sp>
        <p:nvSpPr>
          <p:cNvPr id="13" name="Rectangle: Rounded Corners 12">
            <a:extLst>
              <a:ext uri="{FF2B5EF4-FFF2-40B4-BE49-F238E27FC236}">
                <a16:creationId xmlns:a16="http://schemas.microsoft.com/office/drawing/2014/main" id="{5751A718-1829-1A44-B9A6-3ED5E0FD03FB}"/>
              </a:ext>
            </a:extLst>
          </p:cNvPr>
          <p:cNvSpPr/>
          <p:nvPr/>
        </p:nvSpPr>
        <p:spPr>
          <a:xfrm>
            <a:off x="5371740" y="1711666"/>
            <a:ext cx="3000865" cy="686223"/>
          </a:xfrm>
          <a:prstGeom prst="roundRect">
            <a:avLst/>
          </a:prstGeom>
          <a:solidFill>
            <a:srgbClr val="D5CD3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err="1">
                <a:solidFill>
                  <a:schemeClr val="tx1"/>
                </a:solidFill>
                <a:cs typeface="Segoe UI"/>
              </a:rPr>
              <a:t>Minimised</a:t>
            </a:r>
            <a:r>
              <a:rPr lang="en-US" sz="2000">
                <a:solidFill>
                  <a:schemeClr val="tx1"/>
                </a:solidFill>
                <a:cs typeface="Segoe UI"/>
              </a:rPr>
              <a:t> Environmental Impact</a:t>
            </a:r>
          </a:p>
        </p:txBody>
      </p:sp>
      <p:sp>
        <p:nvSpPr>
          <p:cNvPr id="14" name="Rectangle: Rounded Corners 13">
            <a:extLst>
              <a:ext uri="{FF2B5EF4-FFF2-40B4-BE49-F238E27FC236}">
                <a16:creationId xmlns:a16="http://schemas.microsoft.com/office/drawing/2014/main" id="{D2B1BBC6-F258-9972-4B4A-F4C8D5303EBD}"/>
              </a:ext>
            </a:extLst>
          </p:cNvPr>
          <p:cNvSpPr/>
          <p:nvPr/>
        </p:nvSpPr>
        <p:spPr>
          <a:xfrm>
            <a:off x="8628509" y="1710327"/>
            <a:ext cx="3000865" cy="690130"/>
          </a:xfrm>
          <a:prstGeom prst="roundRect">
            <a:avLst/>
          </a:prstGeom>
          <a:solidFill>
            <a:srgbClr val="D5CD3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err="1">
                <a:solidFill>
                  <a:schemeClr val="tx1"/>
                </a:solidFill>
                <a:cs typeface="Segoe UI"/>
              </a:rPr>
              <a:t>Minimised</a:t>
            </a:r>
            <a:r>
              <a:rPr lang="en-US" sz="2000">
                <a:solidFill>
                  <a:schemeClr val="tx1"/>
                </a:solidFill>
                <a:cs typeface="Segoe UI"/>
              </a:rPr>
              <a:t> Initial Implementation Time</a:t>
            </a:r>
          </a:p>
        </p:txBody>
      </p:sp>
      <p:sp>
        <p:nvSpPr>
          <p:cNvPr id="15" name="Rectangle: Rounded Corners 14">
            <a:extLst>
              <a:ext uri="{FF2B5EF4-FFF2-40B4-BE49-F238E27FC236}">
                <a16:creationId xmlns:a16="http://schemas.microsoft.com/office/drawing/2014/main" id="{6436AE99-BEF2-8063-A636-A8C14E359D72}"/>
              </a:ext>
            </a:extLst>
          </p:cNvPr>
          <p:cNvSpPr/>
          <p:nvPr/>
        </p:nvSpPr>
        <p:spPr>
          <a:xfrm>
            <a:off x="6874863" y="2574703"/>
            <a:ext cx="3000865" cy="690130"/>
          </a:xfrm>
          <a:prstGeom prst="roundRect">
            <a:avLst/>
          </a:prstGeom>
          <a:solidFill>
            <a:srgbClr val="D5CD3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err="1">
                <a:solidFill>
                  <a:schemeClr val="tx1"/>
                </a:solidFill>
                <a:cs typeface="Segoe UI"/>
              </a:rPr>
              <a:t>Maximised</a:t>
            </a:r>
            <a:r>
              <a:rPr lang="en-US" sz="2000">
                <a:solidFill>
                  <a:schemeClr val="tx1"/>
                </a:solidFill>
                <a:cs typeface="Segoe UI"/>
              </a:rPr>
              <a:t> Local Benefits</a:t>
            </a:r>
            <a:endParaRPr lang="en-US">
              <a:solidFill>
                <a:schemeClr val="tx1"/>
              </a:solidFill>
            </a:endParaRPr>
          </a:p>
        </p:txBody>
      </p:sp>
      <p:sp>
        <p:nvSpPr>
          <p:cNvPr id="3" name="TextBox 2">
            <a:extLst>
              <a:ext uri="{FF2B5EF4-FFF2-40B4-BE49-F238E27FC236}">
                <a16:creationId xmlns:a16="http://schemas.microsoft.com/office/drawing/2014/main" id="{DACBFD63-5BF7-0762-1538-B17E18272A9E}"/>
              </a:ext>
            </a:extLst>
          </p:cNvPr>
          <p:cNvSpPr txBox="1"/>
          <p:nvPr/>
        </p:nvSpPr>
        <p:spPr>
          <a:xfrm>
            <a:off x="525439" y="4617065"/>
            <a:ext cx="36860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cs typeface="Segoe UI"/>
              </a:rPr>
              <a:t>Echelons</a:t>
            </a:r>
          </a:p>
        </p:txBody>
      </p:sp>
      <p:pic>
        <p:nvPicPr>
          <p:cNvPr id="5" name="Graphic 4" descr="Take Off with solid fill">
            <a:extLst>
              <a:ext uri="{FF2B5EF4-FFF2-40B4-BE49-F238E27FC236}">
                <a16:creationId xmlns:a16="http://schemas.microsoft.com/office/drawing/2014/main" id="{7F6B6ACB-9950-AFDE-51CC-58E72F09CF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8501" y="5122101"/>
            <a:ext cx="914400" cy="914400"/>
          </a:xfrm>
          <a:prstGeom prst="rect">
            <a:avLst/>
          </a:prstGeom>
        </p:spPr>
      </p:pic>
      <p:pic>
        <p:nvPicPr>
          <p:cNvPr id="7" name="Graphic 6" descr="Factory with solid fill">
            <a:extLst>
              <a:ext uri="{FF2B5EF4-FFF2-40B4-BE49-F238E27FC236}">
                <a16:creationId xmlns:a16="http://schemas.microsoft.com/office/drawing/2014/main" id="{CA11ACEA-B0BF-FE8A-3656-A277389A3B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9925" y="5097963"/>
            <a:ext cx="914400" cy="914400"/>
          </a:xfrm>
          <a:prstGeom prst="rect">
            <a:avLst/>
          </a:prstGeom>
        </p:spPr>
      </p:pic>
      <p:pic>
        <p:nvPicPr>
          <p:cNvPr id="16" name="Graphic 15" descr="Forest scene with solid fill">
            <a:extLst>
              <a:ext uri="{FF2B5EF4-FFF2-40B4-BE49-F238E27FC236}">
                <a16:creationId xmlns:a16="http://schemas.microsoft.com/office/drawing/2014/main" id="{48697C5E-8A4A-2EF0-AFB6-80C5D8AA93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455" y="5112315"/>
            <a:ext cx="914400" cy="914400"/>
          </a:xfrm>
          <a:prstGeom prst="rect">
            <a:avLst/>
          </a:prstGeom>
        </p:spPr>
      </p:pic>
      <p:pic>
        <p:nvPicPr>
          <p:cNvPr id="17" name="Graphic 16" descr="Kiosk with solid fill">
            <a:extLst>
              <a:ext uri="{FF2B5EF4-FFF2-40B4-BE49-F238E27FC236}">
                <a16:creationId xmlns:a16="http://schemas.microsoft.com/office/drawing/2014/main" id="{22308BAF-7939-2AB9-0FA7-E5A633C570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995" y="5122102"/>
            <a:ext cx="914400" cy="914400"/>
          </a:xfrm>
          <a:prstGeom prst="rect">
            <a:avLst/>
          </a:prstGeom>
        </p:spPr>
      </p:pic>
      <p:sp>
        <p:nvSpPr>
          <p:cNvPr id="18" name="Arrow: Right 17">
            <a:extLst>
              <a:ext uri="{FF2B5EF4-FFF2-40B4-BE49-F238E27FC236}">
                <a16:creationId xmlns:a16="http://schemas.microsoft.com/office/drawing/2014/main" id="{12C0425F-767A-2B90-6470-B1D23CAE1794}"/>
              </a:ext>
            </a:extLst>
          </p:cNvPr>
          <p:cNvSpPr/>
          <p:nvPr/>
        </p:nvSpPr>
        <p:spPr>
          <a:xfrm>
            <a:off x="1438593" y="5442297"/>
            <a:ext cx="688932" cy="323589"/>
          </a:xfrm>
          <a:prstGeom prst="rightArrow">
            <a:avLst/>
          </a:prstGeom>
          <a:solidFill>
            <a:srgbClr val="D5C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Segoe UI"/>
              </a:rPr>
              <a:t>1</a:t>
            </a:r>
          </a:p>
          <a:p>
            <a:pPr algn="ctr"/>
            <a:endParaRPr lang="en-US">
              <a:cs typeface="Segoe UI"/>
            </a:endParaRPr>
          </a:p>
        </p:txBody>
      </p:sp>
      <p:sp>
        <p:nvSpPr>
          <p:cNvPr id="19" name="Arrow: Right 18">
            <a:extLst>
              <a:ext uri="{FF2B5EF4-FFF2-40B4-BE49-F238E27FC236}">
                <a16:creationId xmlns:a16="http://schemas.microsoft.com/office/drawing/2014/main" id="{7AB643B3-6A17-0335-D16F-FE61B66E1E4B}"/>
              </a:ext>
            </a:extLst>
          </p:cNvPr>
          <p:cNvSpPr/>
          <p:nvPr/>
        </p:nvSpPr>
        <p:spPr>
          <a:xfrm>
            <a:off x="3001269" y="5393050"/>
            <a:ext cx="688932" cy="323589"/>
          </a:xfrm>
          <a:prstGeom prst="rightArrow">
            <a:avLst/>
          </a:prstGeom>
          <a:solidFill>
            <a:srgbClr val="D5C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38AEEE69-9037-4CA7-9A85-FD0CAECD61C1}"/>
              </a:ext>
            </a:extLst>
          </p:cNvPr>
          <p:cNvSpPr/>
          <p:nvPr/>
        </p:nvSpPr>
        <p:spPr>
          <a:xfrm>
            <a:off x="4534234" y="5392246"/>
            <a:ext cx="688932" cy="323589"/>
          </a:xfrm>
          <a:prstGeom prst="rightArrow">
            <a:avLst/>
          </a:prstGeom>
          <a:solidFill>
            <a:srgbClr val="D5C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2DF8723-4DF3-69D8-7FF0-62FA2E6BC83F}"/>
              </a:ext>
            </a:extLst>
          </p:cNvPr>
          <p:cNvSpPr txBox="1"/>
          <p:nvPr/>
        </p:nvSpPr>
        <p:spPr>
          <a:xfrm>
            <a:off x="1592014" y="5712150"/>
            <a:ext cx="5393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ptos Black"/>
                <a:cs typeface="Segoe UI"/>
              </a:rPr>
              <a:t>1</a:t>
            </a:r>
            <a:endParaRPr lang="en-US">
              <a:latin typeface="Aptos Black"/>
            </a:endParaRPr>
          </a:p>
        </p:txBody>
      </p:sp>
      <p:sp>
        <p:nvSpPr>
          <p:cNvPr id="23" name="TextBox 22">
            <a:extLst>
              <a:ext uri="{FF2B5EF4-FFF2-40B4-BE49-F238E27FC236}">
                <a16:creationId xmlns:a16="http://schemas.microsoft.com/office/drawing/2014/main" id="{BECD8312-F6DC-A8C8-6F97-4730741AEEF7}"/>
              </a:ext>
            </a:extLst>
          </p:cNvPr>
          <p:cNvSpPr txBox="1"/>
          <p:nvPr/>
        </p:nvSpPr>
        <p:spPr>
          <a:xfrm>
            <a:off x="4688860" y="5712150"/>
            <a:ext cx="5393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ptos Black"/>
                <a:cs typeface="Segoe UI"/>
              </a:rPr>
              <a:t>3</a:t>
            </a:r>
          </a:p>
        </p:txBody>
      </p:sp>
      <p:sp>
        <p:nvSpPr>
          <p:cNvPr id="24" name="TextBox 23">
            <a:extLst>
              <a:ext uri="{FF2B5EF4-FFF2-40B4-BE49-F238E27FC236}">
                <a16:creationId xmlns:a16="http://schemas.microsoft.com/office/drawing/2014/main" id="{66D5FAB4-81A3-3B31-B56A-A0B6A0181106}"/>
              </a:ext>
            </a:extLst>
          </p:cNvPr>
          <p:cNvSpPr txBox="1"/>
          <p:nvPr/>
        </p:nvSpPr>
        <p:spPr>
          <a:xfrm>
            <a:off x="3125782" y="5712149"/>
            <a:ext cx="5393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ptos Black"/>
                <a:cs typeface="Segoe UI"/>
              </a:rPr>
              <a:t>2</a:t>
            </a:r>
          </a:p>
        </p:txBody>
      </p:sp>
    </p:spTree>
    <p:extLst>
      <p:ext uri="{BB962C8B-B14F-4D97-AF65-F5344CB8AC3E}">
        <p14:creationId xmlns:p14="http://schemas.microsoft.com/office/powerpoint/2010/main" val="426590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73617" y="-5700"/>
            <a:ext cx="7562132" cy="867838"/>
          </a:xfrm>
        </p:spPr>
        <p:txBody>
          <a:bodyPr>
            <a:noAutofit/>
          </a:bodyPr>
          <a:lstStyle/>
          <a:p>
            <a:r>
              <a:rPr lang="en-US" sz="2900">
                <a:solidFill>
                  <a:schemeClr val="tx1"/>
                </a:solidFill>
                <a:cs typeface="Segoe UI"/>
              </a:rPr>
              <a:t>Transport Strategies - Example</a:t>
            </a:r>
          </a:p>
        </p:txBody>
      </p:sp>
      <p:sp>
        <p:nvSpPr>
          <p:cNvPr id="2" name="Rectangle 2">
            <a:extLst>
              <a:ext uri="{FF2B5EF4-FFF2-40B4-BE49-F238E27FC236}">
                <a16:creationId xmlns:a16="http://schemas.microsoft.com/office/drawing/2014/main" id="{C9E88D87-12E6-B59C-808B-9A00F88C2DDD}"/>
              </a:ext>
            </a:extLst>
          </p:cNvPr>
          <p:cNvSpPr>
            <a:spLocks noChangeArrowheads="1"/>
          </p:cNvSpPr>
          <p:nvPr/>
        </p:nvSpPr>
        <p:spPr bwMode="auto">
          <a:xfrm>
            <a:off x="3268869" y="1914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Table 7">
            <a:extLst>
              <a:ext uri="{FF2B5EF4-FFF2-40B4-BE49-F238E27FC236}">
                <a16:creationId xmlns:a16="http://schemas.microsoft.com/office/drawing/2014/main" id="{DF95F482-AB63-9080-0949-B80D24500C24}"/>
              </a:ext>
            </a:extLst>
          </p:cNvPr>
          <p:cNvGraphicFramePr>
            <a:graphicFrameLocks noGrp="1"/>
          </p:cNvGraphicFramePr>
          <p:nvPr>
            <p:extLst>
              <p:ext uri="{D42A27DB-BD31-4B8C-83A1-F6EECF244321}">
                <p14:modId xmlns:p14="http://schemas.microsoft.com/office/powerpoint/2010/main" val="2475689070"/>
              </p:ext>
            </p:extLst>
          </p:nvPr>
        </p:nvGraphicFramePr>
        <p:xfrm>
          <a:off x="267956" y="1055076"/>
          <a:ext cx="5675445" cy="5066368"/>
        </p:xfrm>
        <a:graphic>
          <a:graphicData uri="http://schemas.openxmlformats.org/drawingml/2006/table">
            <a:tbl>
              <a:tblPr bandRow="1">
                <a:tableStyleId>{5C22544A-7EE6-4342-B048-85BDC9FD1C3A}</a:tableStyleId>
              </a:tblPr>
              <a:tblGrid>
                <a:gridCol w="1301539">
                  <a:extLst>
                    <a:ext uri="{9D8B030D-6E8A-4147-A177-3AD203B41FA5}">
                      <a16:colId xmlns:a16="http://schemas.microsoft.com/office/drawing/2014/main" val="2989541432"/>
                    </a:ext>
                  </a:extLst>
                </a:gridCol>
                <a:gridCol w="790318">
                  <a:extLst>
                    <a:ext uri="{9D8B030D-6E8A-4147-A177-3AD203B41FA5}">
                      <a16:colId xmlns:a16="http://schemas.microsoft.com/office/drawing/2014/main" val="1391243841"/>
                    </a:ext>
                  </a:extLst>
                </a:gridCol>
                <a:gridCol w="1587498">
                  <a:extLst>
                    <a:ext uri="{9D8B030D-6E8A-4147-A177-3AD203B41FA5}">
                      <a16:colId xmlns:a16="http://schemas.microsoft.com/office/drawing/2014/main" val="3864036654"/>
                    </a:ext>
                  </a:extLst>
                </a:gridCol>
                <a:gridCol w="1081593">
                  <a:extLst>
                    <a:ext uri="{9D8B030D-6E8A-4147-A177-3AD203B41FA5}">
                      <a16:colId xmlns:a16="http://schemas.microsoft.com/office/drawing/2014/main" val="391258383"/>
                    </a:ext>
                  </a:extLst>
                </a:gridCol>
                <a:gridCol w="914497">
                  <a:extLst>
                    <a:ext uri="{9D8B030D-6E8A-4147-A177-3AD203B41FA5}">
                      <a16:colId xmlns:a16="http://schemas.microsoft.com/office/drawing/2014/main" val="564058531"/>
                    </a:ext>
                  </a:extLst>
                </a:gridCol>
              </a:tblGrid>
              <a:tr h="177549">
                <a:tc gridSpan="5">
                  <a:txBody>
                    <a:bodyPr/>
                    <a:lstStyle/>
                    <a:p>
                      <a:pPr algn="ctr" fontAlgn="ctr"/>
                      <a:r>
                        <a:rPr lang="en-US" sz="1100" b="1" i="0" u="none" strike="noStrike">
                          <a:solidFill>
                            <a:srgbClr val="000000"/>
                          </a:solidFill>
                          <a:effectLst/>
                          <a:latin typeface="Aptos Narrow"/>
                        </a:rPr>
                        <a:t>Strategic aim: Minimised Environmental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6885895"/>
                  </a:ext>
                </a:extLst>
              </a:tr>
              <a:tr h="150750">
                <a:tc rowSpan="2" gridSpan="2">
                  <a:txBody>
                    <a:bodyPr/>
                    <a:lstStyle/>
                    <a:p>
                      <a:pPr algn="ctr" fontAlgn="ctr"/>
                      <a:r>
                        <a:rPr lang="en-US" sz="1100" b="0" i="0" u="none" strike="noStrike">
                          <a:solidFill>
                            <a:srgbClr val="000000"/>
                          </a:solidFill>
                          <a:effectLst/>
                          <a:latin typeface="Aptos Narrow"/>
                        </a:rPr>
                        <a:t>Considerations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rowSpan="2"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Echelons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8034838"/>
                  </a:ext>
                </a:extLst>
              </a:tr>
              <a:tr h="150750">
                <a:tc gridSpan="2" vMerge="1">
                  <a:txBody>
                    <a:bodyPr/>
                    <a:lstStyle/>
                    <a:p>
                      <a:endParaRPr lang="en-US"/>
                    </a:p>
                  </a:txBody>
                  <a:tcPr/>
                </a:tc>
                <a:tc hMerge="1" vMerge="1">
                  <a:txBody>
                    <a:bodyPr/>
                    <a:lstStyle/>
                    <a:p>
                      <a:endParaRPr lang="en-US"/>
                    </a:p>
                  </a:txBody>
                  <a:tcPr/>
                </a:tc>
                <a:tc>
                  <a:txBody>
                    <a:bodyPr/>
                    <a:lstStyle/>
                    <a:p>
                      <a:pPr algn="ctr" fontAlgn="ctr"/>
                      <a:r>
                        <a:rPr lang="en-US" sz="1100" b="0" i="0" u="none" strike="noStrike">
                          <a:solidFill>
                            <a:srgbClr val="000000"/>
                          </a:solidFill>
                          <a:effectLst/>
                          <a:latin typeface="Aptos Narrow"/>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a:txBody>
                    <a:bodyPr/>
                    <a:lstStyle/>
                    <a:p>
                      <a:pPr algn="ctr" fontAlgn="ctr"/>
                      <a:r>
                        <a:rPr lang="en-US" sz="1100" b="0" i="0" u="none" strike="noStrike">
                          <a:solidFill>
                            <a:srgbClr val="000000"/>
                          </a:solidFill>
                          <a:effectLst/>
                          <a:latin typeface="Aptos Narrow"/>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a:txBody>
                    <a:bodyPr/>
                    <a:lstStyle/>
                    <a:p>
                      <a:pPr algn="ctr" fontAlgn="ctr"/>
                      <a:r>
                        <a:rPr lang="en-US" sz="1100" b="0" i="0" u="none" strike="noStrike">
                          <a:solidFill>
                            <a:srgbClr val="000000"/>
                          </a:solidFill>
                          <a:effectLst/>
                          <a:latin typeface="Aptos Narrow"/>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extLst>
                  <a:ext uri="{0D108BD9-81ED-4DB2-BD59-A6C34878D82A}">
                    <a16:rowId xmlns:a16="http://schemas.microsoft.com/office/drawing/2014/main" val="781731809"/>
                  </a:ext>
                </a:extLst>
              </a:tr>
              <a:tr h="293963">
                <a:tc rowSpan="2">
                  <a:txBody>
                    <a:bodyPr/>
                    <a:lstStyle/>
                    <a:p>
                      <a:pPr algn="ctr" fontAlgn="ctr"/>
                      <a:r>
                        <a:rPr lang="en-US" sz="1200" b="0" i="0" u="none" strike="noStrike">
                          <a:solidFill>
                            <a:srgbClr val="000000"/>
                          </a:solidFill>
                          <a:effectLst/>
                          <a:latin typeface="Aptos"/>
                        </a:rPr>
                        <a:t>Modes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200" b="0" i="0" u="none" strike="noStrike">
                          <a:solidFill>
                            <a:srgbClr val="000000"/>
                          </a:solidFill>
                          <a:effectLst/>
                          <a:latin typeface="Aptos"/>
                        </a:rPr>
                        <a:t>Existing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Canoes and dugout canoes (Pirogues)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gridSpan="2">
                  <a:txBody>
                    <a:bodyPr/>
                    <a:lstStyle/>
                    <a:p>
                      <a:pPr algn="ctr" fontAlgn="b"/>
                      <a:r>
                        <a:rPr lang="en-US" sz="1100" b="0" i="0" u="none" strike="noStrike">
                          <a:solidFill>
                            <a:srgbClr val="000000"/>
                          </a:solidFill>
                          <a:effectLst/>
                          <a:latin typeface="Aptos Narrow"/>
                        </a:rPr>
                        <a:t>Barges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extLst>
                  <a:ext uri="{0D108BD9-81ED-4DB2-BD59-A6C34878D82A}">
                    <a16:rowId xmlns:a16="http://schemas.microsoft.com/office/drawing/2014/main" val="1111637035"/>
                  </a:ext>
                </a:extLst>
              </a:tr>
              <a:tr h="293963">
                <a:tc vMerge="1">
                  <a:txBody>
                    <a:bodyPr/>
                    <a:lstStyle/>
                    <a:p>
                      <a:endParaRPr lang="en-US"/>
                    </a:p>
                  </a:txBody>
                  <a:tcPr/>
                </a:tc>
                <a:tc>
                  <a:txBody>
                    <a:bodyPr/>
                    <a:lstStyle/>
                    <a:p>
                      <a:pPr algn="ctr" fontAlgn="ctr"/>
                      <a:r>
                        <a:rPr lang="en-US" sz="1100" b="0" i="0" u="none" strike="noStrike">
                          <a:solidFill>
                            <a:srgbClr val="000000"/>
                          </a:solidFill>
                          <a:effectLst/>
                          <a:latin typeface="Aptos Narrow"/>
                        </a:rPr>
                        <a:t>Potential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Electrified motorised canoes, Amphibious boat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gridSpan="2">
                  <a:txBody>
                    <a:bodyPr/>
                    <a:lstStyle/>
                    <a:p>
                      <a:pPr algn="ctr" fontAlgn="ctr"/>
                      <a:r>
                        <a:rPr lang="en-US" sz="1100" b="0" i="0" u="none" strike="noStrike">
                          <a:solidFill>
                            <a:srgbClr val="000000"/>
                          </a:solidFill>
                          <a:effectLst/>
                          <a:latin typeface="Aptos Narrow"/>
                        </a:rPr>
                        <a:t>Electrified Cargo Rail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extLst>
                  <a:ext uri="{0D108BD9-81ED-4DB2-BD59-A6C34878D82A}">
                    <a16:rowId xmlns:a16="http://schemas.microsoft.com/office/drawing/2014/main" val="593949620"/>
                  </a:ext>
                </a:extLst>
              </a:tr>
              <a:tr h="293963">
                <a:tc gridSpan="2">
                  <a:txBody>
                    <a:bodyPr/>
                    <a:lstStyle/>
                    <a:p>
                      <a:pPr algn="ctr" fontAlgn="ctr"/>
                      <a:r>
                        <a:rPr lang="en-US" sz="1200" b="0" i="0" u="none" strike="noStrike">
                          <a:solidFill>
                            <a:srgbClr val="000000"/>
                          </a:solidFill>
                          <a:effectLst/>
                          <a:latin typeface="Aptos"/>
                        </a:rPr>
                        <a:t>Inter-modal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Dry Port (reduce water pollution, does not disrupt the aquatic life, better emission regulation)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7552556"/>
                  </a:ext>
                </a:extLst>
              </a:tr>
              <a:tr h="293963">
                <a:tc rowSpan="2">
                  <a:txBody>
                    <a:bodyPr/>
                    <a:lstStyle/>
                    <a:p>
                      <a:pPr algn="ctr" fontAlgn="ctr"/>
                      <a:r>
                        <a:rPr lang="en-US" sz="1200" b="0" i="0" u="none" strike="noStrike">
                          <a:solidFill>
                            <a:srgbClr val="000000"/>
                          </a:solidFill>
                          <a:effectLst/>
                          <a:latin typeface="Aptos"/>
                        </a:rPr>
                        <a:t>Transport infrastructures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200" b="0" i="0" u="none" strike="noStrike">
                          <a:solidFill>
                            <a:srgbClr val="000000"/>
                          </a:solidFill>
                          <a:effectLst/>
                          <a:latin typeface="Aptos"/>
                        </a:rPr>
                        <a:t>Existing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Waterway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gridSpan="2">
                  <a:txBody>
                    <a:bodyPr/>
                    <a:lstStyle/>
                    <a:p>
                      <a:pPr algn="ctr" fontAlgn="ctr"/>
                      <a:r>
                        <a:rPr lang="en-US" sz="1100" b="0" i="0" u="none" strike="noStrike">
                          <a:solidFill>
                            <a:srgbClr val="000000"/>
                          </a:solidFill>
                          <a:effectLst/>
                          <a:latin typeface="Aptos Narrow"/>
                        </a:rPr>
                        <a:t>Waterway, Railway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extLst>
                  <a:ext uri="{0D108BD9-81ED-4DB2-BD59-A6C34878D82A}">
                    <a16:rowId xmlns:a16="http://schemas.microsoft.com/office/drawing/2014/main" val="4005588168"/>
                  </a:ext>
                </a:extLst>
              </a:tr>
              <a:tr h="976923">
                <a:tc vMerge="1">
                  <a:txBody>
                    <a:bodyPr/>
                    <a:lstStyle/>
                    <a:p>
                      <a:endParaRPr lang="en-US"/>
                    </a:p>
                  </a:txBody>
                  <a:tcPr/>
                </a:tc>
                <a:tc>
                  <a:txBody>
                    <a:bodyPr/>
                    <a:lstStyle/>
                    <a:p>
                      <a:pPr algn="ctr" fontAlgn="ctr"/>
                      <a:r>
                        <a:rPr lang="en-US" sz="1200" b="0" i="0" u="none" strike="noStrike">
                          <a:solidFill>
                            <a:srgbClr val="000000"/>
                          </a:solidFill>
                          <a:effectLst/>
                          <a:latin typeface="Aptos"/>
                        </a:rPr>
                        <a:t>Potential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endParaRPr lang="en-US" sz="1100" b="0" i="0" u="none" strike="noStrike">
                        <a:solidFill>
                          <a:srgbClr val="000000"/>
                        </a:solidFill>
                        <a:effectLst/>
                        <a:latin typeface="Aptos Narrow"/>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gridSpan="2">
                  <a:txBody>
                    <a:bodyPr/>
                    <a:lstStyle/>
                    <a:p>
                      <a:pPr algn="ctr" fontAlgn="ctr"/>
                      <a:r>
                        <a:rPr lang="en-US" sz="1100" b="0" i="0" u="none" strike="noStrike">
                          <a:solidFill>
                            <a:srgbClr val="000000"/>
                          </a:solidFill>
                          <a:effectLst/>
                          <a:latin typeface="Aptos Narrow"/>
                        </a:rPr>
                        <a:t>Waterway segregation using policy to minimise area effected by transportation, more connected railway system to minimise first/last mile transportation)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extLst>
                  <a:ext uri="{0D108BD9-81ED-4DB2-BD59-A6C34878D82A}">
                    <a16:rowId xmlns:a16="http://schemas.microsoft.com/office/drawing/2014/main" val="2835295967"/>
                  </a:ext>
                </a:extLst>
              </a:tr>
              <a:tr h="437177">
                <a:tc gridSpan="2">
                  <a:txBody>
                    <a:bodyPr/>
                    <a:lstStyle/>
                    <a:p>
                      <a:pPr algn="ctr" fontAlgn="ctr"/>
                      <a:r>
                        <a:rPr lang="en-US" sz="1200" b="0" i="0" u="none" strike="noStrike">
                          <a:solidFill>
                            <a:srgbClr val="000000"/>
                          </a:solidFill>
                          <a:effectLst/>
                          <a:latin typeface="Aptos"/>
                        </a:rPr>
                        <a:t>Organisational structure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Government own (Could better regulate the emission and improve practice in safety and Eco friendliness)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436972"/>
                  </a:ext>
                </a:extLst>
              </a:tr>
              <a:tr h="437177">
                <a:tc gridSpan="2">
                  <a:txBody>
                    <a:bodyPr/>
                    <a:lstStyle/>
                    <a:p>
                      <a:pPr algn="ctr" fontAlgn="ctr"/>
                      <a:r>
                        <a:rPr lang="en-US" sz="1200" b="0" i="0" u="none" strike="noStrike">
                          <a:solidFill>
                            <a:srgbClr val="000000"/>
                          </a:solidFill>
                          <a:effectLst/>
                          <a:latin typeface="Aptos"/>
                        </a:rPr>
                        <a:t>Warehouse placements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Centralised warehouse (Reduce infrastructure footprint, better emission regulation, better resource utilisation)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82385734"/>
                  </a:ext>
                </a:extLst>
              </a:tr>
              <a:tr h="572852">
                <a:tc gridSpan="2">
                  <a:txBody>
                    <a:bodyPr/>
                    <a:lstStyle/>
                    <a:p>
                      <a:pPr algn="ctr" fontAlgn="ctr"/>
                      <a:r>
                        <a:rPr lang="en-US" sz="1200" b="0" i="0" u="none" strike="noStrike">
                          <a:solidFill>
                            <a:srgbClr val="000000"/>
                          </a:solidFill>
                          <a:effectLst/>
                          <a:latin typeface="Aptos"/>
                        </a:rPr>
                        <a:t>Containment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Break-bulk (The container could be made from locally sources biodegradable material, minimised the need for metalic container and its handling machinery)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0632928"/>
                  </a:ext>
                </a:extLst>
              </a:tr>
              <a:tr h="437177">
                <a:tc gridSpan="2">
                  <a:txBody>
                    <a:bodyPr/>
                    <a:lstStyle/>
                    <a:p>
                      <a:pPr algn="ctr" fontAlgn="ctr"/>
                      <a:r>
                        <a:rPr lang="en-US" sz="1200" b="0" i="0" u="none" strike="noStrike">
                          <a:solidFill>
                            <a:srgbClr val="000000"/>
                          </a:solidFill>
                          <a:effectLst/>
                          <a:latin typeface="Aptos"/>
                        </a:rPr>
                        <a:t>Infrastructure ownership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Government own (Could better regulate the emission and improve practice in safety and Eco friendliness)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3856602"/>
                  </a:ext>
                </a:extLst>
              </a:tr>
              <a:tr h="293963">
                <a:tc gridSpan="2">
                  <a:txBody>
                    <a:bodyPr/>
                    <a:lstStyle/>
                    <a:p>
                      <a:pPr algn="ctr" fontAlgn="ctr"/>
                      <a:r>
                        <a:rPr lang="en-US" sz="1200" b="0" i="0" u="none" strike="noStrike">
                          <a:solidFill>
                            <a:srgbClr val="000000"/>
                          </a:solidFill>
                          <a:effectLst/>
                          <a:latin typeface="Aptos"/>
                        </a:rPr>
                        <a:t>Loading process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3">
                  <a:txBody>
                    <a:bodyPr/>
                    <a:lstStyle/>
                    <a:p>
                      <a:pPr algn="ctr" fontAlgn="ctr"/>
                      <a:r>
                        <a:rPr lang="en-US" sz="1100" b="0" i="0" u="none" strike="noStrike">
                          <a:solidFill>
                            <a:srgbClr val="000000"/>
                          </a:solidFill>
                          <a:effectLst/>
                          <a:latin typeface="Aptos Narrow"/>
                        </a:rPr>
                        <a:t>RORO (minimise need for heavy energy intensive machinery, faster and quieter)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74963922"/>
                  </a:ext>
                </a:extLst>
              </a:tr>
            </a:tbl>
          </a:graphicData>
        </a:graphic>
      </p:graphicFrame>
      <p:graphicFrame>
        <p:nvGraphicFramePr>
          <p:cNvPr id="11" name="Table 10">
            <a:extLst>
              <a:ext uri="{FF2B5EF4-FFF2-40B4-BE49-F238E27FC236}">
                <a16:creationId xmlns:a16="http://schemas.microsoft.com/office/drawing/2014/main" id="{2DA9EDF9-2BCE-1139-88D4-AAB88FCFC23E}"/>
              </a:ext>
            </a:extLst>
          </p:cNvPr>
          <p:cNvGraphicFramePr>
            <a:graphicFrameLocks noGrp="1"/>
          </p:cNvGraphicFramePr>
          <p:nvPr>
            <p:extLst>
              <p:ext uri="{D42A27DB-BD31-4B8C-83A1-F6EECF244321}">
                <p14:modId xmlns:p14="http://schemas.microsoft.com/office/powerpoint/2010/main" val="1228868650"/>
              </p:ext>
            </p:extLst>
          </p:nvPr>
        </p:nvGraphicFramePr>
        <p:xfrm>
          <a:off x="6097185" y="1378513"/>
          <a:ext cx="5675443" cy="4729871"/>
        </p:xfrm>
        <a:graphic>
          <a:graphicData uri="http://schemas.openxmlformats.org/drawingml/2006/table">
            <a:tbl>
              <a:tblPr bandRow="1">
                <a:tableStyleId>{5C22544A-7EE6-4342-B048-85BDC9FD1C3A}</a:tableStyleId>
              </a:tblPr>
              <a:tblGrid>
                <a:gridCol w="1301539">
                  <a:extLst>
                    <a:ext uri="{9D8B030D-6E8A-4147-A177-3AD203B41FA5}">
                      <a16:colId xmlns:a16="http://schemas.microsoft.com/office/drawing/2014/main" val="2989541432"/>
                    </a:ext>
                  </a:extLst>
                </a:gridCol>
                <a:gridCol w="790318">
                  <a:extLst>
                    <a:ext uri="{9D8B030D-6E8A-4147-A177-3AD203B41FA5}">
                      <a16:colId xmlns:a16="http://schemas.microsoft.com/office/drawing/2014/main" val="1391243841"/>
                    </a:ext>
                  </a:extLst>
                </a:gridCol>
                <a:gridCol w="1587497">
                  <a:extLst>
                    <a:ext uri="{9D8B030D-6E8A-4147-A177-3AD203B41FA5}">
                      <a16:colId xmlns:a16="http://schemas.microsoft.com/office/drawing/2014/main" val="3864036654"/>
                    </a:ext>
                  </a:extLst>
                </a:gridCol>
                <a:gridCol w="1996089">
                  <a:extLst>
                    <a:ext uri="{9D8B030D-6E8A-4147-A177-3AD203B41FA5}">
                      <a16:colId xmlns:a16="http://schemas.microsoft.com/office/drawing/2014/main" val="391258383"/>
                    </a:ext>
                  </a:extLst>
                </a:gridCol>
              </a:tblGrid>
              <a:tr h="301502">
                <a:tc gridSpan="2">
                  <a:txBody>
                    <a:bodyPr/>
                    <a:lstStyle/>
                    <a:p>
                      <a:pPr algn="ctr" fontAlgn="ctr"/>
                      <a:r>
                        <a:rPr lang="en-US" sz="1200" b="0" i="0" u="none" strike="noStrike">
                          <a:solidFill>
                            <a:srgbClr val="000000"/>
                          </a:solidFill>
                          <a:effectLst/>
                          <a:latin typeface="Aptos"/>
                        </a:rPr>
                        <a:t>Operation structure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tc gridSpan="2">
                  <a:txBody>
                    <a:bodyPr/>
                    <a:lstStyle/>
                    <a:p>
                      <a:pPr algn="ctr" fontAlgn="ctr"/>
                      <a:r>
                        <a:rPr lang="en-US" sz="1100" b="0" i="0" u="none" strike="noStrike">
                          <a:solidFill>
                            <a:srgbClr val="000000"/>
                          </a:solidFill>
                          <a:effectLst/>
                          <a:latin typeface="Aptos Narrow"/>
                        </a:rPr>
                        <a:t>Bulk Cargo (Large scale shipment will minimise the number of trip, increase trip/energy efficiency)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hMerge="1">
                  <a:txBody>
                    <a:bodyPr/>
                    <a:lstStyle/>
                    <a:p>
                      <a:endParaRPr lang="en-US"/>
                    </a:p>
                  </a:txBody>
                  <a:tcPr/>
                </a:tc>
                <a:extLst>
                  <a:ext uri="{0D108BD9-81ED-4DB2-BD59-A6C34878D82A}">
                    <a16:rowId xmlns:a16="http://schemas.microsoft.com/office/drawing/2014/main" val="1767044593"/>
                  </a:ext>
                </a:extLst>
              </a:tr>
              <a:tr h="859279">
                <a:tc rowSpan="3">
                  <a:txBody>
                    <a:bodyPr/>
                    <a:lstStyle/>
                    <a:p>
                      <a:pPr algn="ctr" fontAlgn="ctr"/>
                      <a:r>
                        <a:rPr lang="en-US" sz="1200" b="0" i="0" u="none" strike="noStrike">
                          <a:solidFill>
                            <a:srgbClr val="000000"/>
                          </a:solidFill>
                          <a:effectLst/>
                          <a:latin typeface="Aptos"/>
                        </a:rPr>
                        <a:t>Energy distribution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200" b="0" i="0" u="none" strike="noStrike">
                          <a:solidFill>
                            <a:srgbClr val="000000"/>
                          </a:solidFill>
                          <a:effectLst/>
                          <a:latin typeface="Aptos"/>
                        </a:rPr>
                        <a:t>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Manual or electric or bio-fuel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High efficiency fossil fuel vessel or electric, utilisation of bio-fuel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extLst>
                  <a:ext uri="{0D108BD9-81ED-4DB2-BD59-A6C34878D82A}">
                    <a16:rowId xmlns:a16="http://schemas.microsoft.com/office/drawing/2014/main" val="1955908969"/>
                  </a:ext>
                </a:extLst>
              </a:tr>
              <a:tr h="293963">
                <a:tc vMerge="1">
                  <a:txBody>
                    <a:bodyPr/>
                    <a:lstStyle/>
                    <a:p>
                      <a:endParaRPr lang="en-US"/>
                    </a:p>
                  </a:txBody>
                  <a:tcPr/>
                </a:tc>
                <a:tc>
                  <a:txBody>
                    <a:bodyPr/>
                    <a:lstStyle/>
                    <a:p>
                      <a:pPr algn="ctr" fontAlgn="ctr"/>
                      <a:r>
                        <a:rPr lang="en-US" sz="1100" b="0" i="0" u="none" strike="noStrike">
                          <a:solidFill>
                            <a:srgbClr val="000000"/>
                          </a:solidFill>
                          <a:effectLst/>
                          <a:latin typeface="Aptos Narrow"/>
                        </a:rPr>
                        <a:t>Sources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Renewable (Potentially solar or hydroelectric)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Ideally renewable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extLst>
                  <a:ext uri="{0D108BD9-81ED-4DB2-BD59-A6C34878D82A}">
                    <a16:rowId xmlns:a16="http://schemas.microsoft.com/office/drawing/2014/main" val="260838707"/>
                  </a:ext>
                </a:extLst>
              </a:tr>
              <a:tr h="1064148">
                <a:tc vMerge="1">
                  <a:txBody>
                    <a:bodyPr/>
                    <a:lstStyle/>
                    <a:p>
                      <a:endParaRPr lang="en-US"/>
                    </a:p>
                  </a:txBody>
                  <a:tcPr/>
                </a:tc>
                <a:tc>
                  <a:txBody>
                    <a:bodyPr/>
                    <a:lstStyle/>
                    <a:p>
                      <a:pPr algn="ctr" fontAlgn="ctr"/>
                      <a:r>
                        <a:rPr lang="en-US" sz="1100" b="0" i="0" u="none" strike="noStrike">
                          <a:solidFill>
                            <a:srgbClr val="000000"/>
                          </a:solidFill>
                          <a:effectLst/>
                          <a:latin typeface="Aptos Narrow"/>
                        </a:rPr>
                        <a:t>Sources Location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Localised (Increase small scale transmission efficiency)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tc>
                  <a:txBody>
                    <a:bodyPr/>
                    <a:lstStyle/>
                    <a:p>
                      <a:pPr algn="ctr" fontAlgn="ctr"/>
                      <a:r>
                        <a:rPr lang="en-US" sz="1100" b="0" i="0" u="none" strike="noStrike">
                          <a:solidFill>
                            <a:srgbClr val="000000"/>
                          </a:solidFill>
                          <a:effectLst/>
                          <a:latin typeface="Aptos Narrow"/>
                        </a:rPr>
                        <a:t>Large Scale (Reduce infrastructure footprint, could be located far from forest, and easier to regulate the emission standard)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CD3A"/>
                    </a:solidFill>
                  </a:tcPr>
                </a:tc>
                <a:extLst>
                  <a:ext uri="{0D108BD9-81ED-4DB2-BD59-A6C34878D82A}">
                    <a16:rowId xmlns:a16="http://schemas.microsoft.com/office/drawing/2014/main" val="3224542969"/>
                  </a:ext>
                </a:extLst>
              </a:tr>
              <a:tr h="437177">
                <a:tc>
                  <a:txBody>
                    <a:bodyPr/>
                    <a:lstStyle/>
                    <a:p>
                      <a:pPr algn="ctr" fontAlgn="ctr"/>
                      <a:r>
                        <a:rPr lang="en-US" sz="1200" b="0" i="0" u="none" strike="noStrike">
                          <a:solidFill>
                            <a:srgbClr val="000000"/>
                          </a:solidFill>
                          <a:effectLst/>
                          <a:latin typeface="Aptos"/>
                        </a:rPr>
                        <a:t>Main Benefits and Reasoning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gridSpan="3">
                  <a:txBody>
                    <a:bodyPr/>
                    <a:lstStyle/>
                    <a:p>
                      <a:pPr algn="ctr" fontAlgn="ctr"/>
                      <a:r>
                        <a:rPr lang="en-US" sz="1100" b="0" i="0" u="none" strike="noStrike">
                          <a:solidFill>
                            <a:srgbClr val="000000"/>
                          </a:solidFill>
                          <a:effectLst/>
                          <a:latin typeface="Aptos Narrow"/>
                        </a:rPr>
                        <a:t>The forest and its biodiversity are crucial to be maintain, this strategy will minimise noise, and air pollution generated in the forest area.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801853"/>
                  </a:ext>
                </a:extLst>
              </a:tr>
              <a:tr h="572852">
                <a:tc>
                  <a:txBody>
                    <a:bodyPr/>
                    <a:lstStyle/>
                    <a:p>
                      <a:pPr algn="ctr" fontAlgn="ctr"/>
                      <a:r>
                        <a:rPr lang="en-US" sz="1200" b="0" i="0" u="none" strike="noStrike">
                          <a:solidFill>
                            <a:srgbClr val="000000"/>
                          </a:solidFill>
                          <a:effectLst/>
                          <a:latin typeface="Aptos"/>
                        </a:rPr>
                        <a:t>Main Drawbacks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gridSpan="3">
                  <a:txBody>
                    <a:bodyPr/>
                    <a:lstStyle/>
                    <a:p>
                      <a:pPr algn="ctr" fontAlgn="ctr"/>
                      <a:r>
                        <a:rPr lang="en-US" sz="1100" b="0" i="0" u="none" strike="noStrike">
                          <a:solidFill>
                            <a:srgbClr val="000000"/>
                          </a:solidFill>
                          <a:effectLst/>
                          <a:latin typeface="Aptos Narrow"/>
                        </a:rPr>
                        <a:t>New technology and infrastructure will require large scale investment in money and time. A lot of training in technology adoption and environmental awareness need to be completed. Could be hard to gain local corporation.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5128016"/>
                  </a:ext>
                </a:extLst>
              </a:tr>
              <a:tr h="1047715">
                <a:tc>
                  <a:txBody>
                    <a:bodyPr/>
                    <a:lstStyle/>
                    <a:p>
                      <a:pPr algn="ctr" fontAlgn="ctr"/>
                      <a:r>
                        <a:rPr lang="en-US" sz="1200" b="0" i="0" u="none" strike="noStrike">
                          <a:solidFill>
                            <a:srgbClr val="000000"/>
                          </a:solidFill>
                          <a:effectLst/>
                          <a:latin typeface="Aptos"/>
                        </a:rPr>
                        <a:t>Secondary aims achieved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gridSpan="3">
                  <a:txBody>
                    <a:bodyPr/>
                    <a:lstStyle/>
                    <a:p>
                      <a:pPr algn="ctr" fontAlgn="t"/>
                      <a:r>
                        <a:rPr lang="en-US" sz="1200" b="0" i="0" u="none" strike="noStrike">
                          <a:solidFill>
                            <a:srgbClr val="000000"/>
                          </a:solidFill>
                          <a:effectLst/>
                          <a:latin typeface="Aptos"/>
                        </a:rPr>
                        <a:t>Enhanced Supply Chain Transparency, Improved Resilience to Climate Change, Increased Use of Renewable Energy, Strengthened Community Engagement, Advanced Technological Integration, Boosted Biodiversity Conservation, Promotion of Sustainable Practices, Improved Infrastructure Development, Continuous Improvement and Innovation, Education and Training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20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32722263"/>
                  </a:ext>
                </a:extLst>
              </a:tr>
            </a:tbl>
          </a:graphicData>
        </a:graphic>
      </p:graphicFrame>
    </p:spTree>
    <p:extLst>
      <p:ext uri="{BB962C8B-B14F-4D97-AF65-F5344CB8AC3E}">
        <p14:creationId xmlns:p14="http://schemas.microsoft.com/office/powerpoint/2010/main" val="394797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Data Collection – Acai and Brazil Nuts</a:t>
            </a:r>
          </a:p>
        </p:txBody>
      </p:sp>
      <p:pic>
        <p:nvPicPr>
          <p:cNvPr id="3" name="Picture 2" descr="A white rectangular sign with blue text&#10;&#10;Description automatically generated">
            <a:extLst>
              <a:ext uri="{FF2B5EF4-FFF2-40B4-BE49-F238E27FC236}">
                <a16:creationId xmlns:a16="http://schemas.microsoft.com/office/drawing/2014/main" id="{0A20B089-8ED1-5EC9-B1D2-705D81200675}"/>
              </a:ext>
            </a:extLst>
          </p:cNvPr>
          <p:cNvPicPr>
            <a:picLocks noChangeAspect="1"/>
          </p:cNvPicPr>
          <p:nvPr/>
        </p:nvPicPr>
        <p:blipFill>
          <a:blip r:embed="rId3"/>
          <a:stretch>
            <a:fillRect/>
          </a:stretch>
        </p:blipFill>
        <p:spPr>
          <a:xfrm>
            <a:off x="4447611" y="598412"/>
            <a:ext cx="2948215" cy="1756834"/>
          </a:xfrm>
          <a:prstGeom prst="rect">
            <a:avLst/>
          </a:prstGeom>
        </p:spPr>
      </p:pic>
      <p:graphicFrame>
        <p:nvGraphicFramePr>
          <p:cNvPr id="6" name="TextBox 3">
            <a:extLst>
              <a:ext uri="{FF2B5EF4-FFF2-40B4-BE49-F238E27FC236}">
                <a16:creationId xmlns:a16="http://schemas.microsoft.com/office/drawing/2014/main" id="{9B58732C-ED30-E055-3D8A-4681DBA9C305}"/>
              </a:ext>
            </a:extLst>
          </p:cNvPr>
          <p:cNvGraphicFramePr/>
          <p:nvPr>
            <p:extLst>
              <p:ext uri="{D42A27DB-BD31-4B8C-83A1-F6EECF244321}">
                <p14:modId xmlns:p14="http://schemas.microsoft.com/office/powerpoint/2010/main" val="1483329754"/>
              </p:ext>
            </p:extLst>
          </p:nvPr>
        </p:nvGraphicFramePr>
        <p:xfrm>
          <a:off x="1983838" y="1195449"/>
          <a:ext cx="7883566" cy="5372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44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Data Processing – Acai and Brazil Nuts</a:t>
            </a:r>
          </a:p>
        </p:txBody>
      </p:sp>
      <p:graphicFrame>
        <p:nvGraphicFramePr>
          <p:cNvPr id="9" name="Chart 8">
            <a:extLst>
              <a:ext uri="{FF2B5EF4-FFF2-40B4-BE49-F238E27FC236}">
                <a16:creationId xmlns:a16="http://schemas.microsoft.com/office/drawing/2014/main" id="{38DC63B2-2344-13EA-5D6B-BD6A2FE87196}"/>
              </a:ext>
            </a:extLst>
          </p:cNvPr>
          <p:cNvGraphicFramePr>
            <a:graphicFrameLocks/>
          </p:cNvGraphicFramePr>
          <p:nvPr>
            <p:extLst>
              <p:ext uri="{D42A27DB-BD31-4B8C-83A1-F6EECF244321}">
                <p14:modId xmlns:p14="http://schemas.microsoft.com/office/powerpoint/2010/main" val="3891879180"/>
              </p:ext>
            </p:extLst>
          </p:nvPr>
        </p:nvGraphicFramePr>
        <p:xfrm>
          <a:off x="185759" y="643694"/>
          <a:ext cx="6943107" cy="37479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D77DDFE8-D067-A99E-6783-BA04924A49C2}"/>
              </a:ext>
              <a:ext uri="{147F2762-F138-4A5C-976F-8EAC2B608ADB}">
                <a16:predDERef xmlns:a16="http://schemas.microsoft.com/office/drawing/2014/main" pred="{38DC63B2-2344-13EA-5D6B-BD6A2FE87196}"/>
              </a:ext>
            </a:extLst>
          </p:cNvPr>
          <p:cNvGraphicFramePr>
            <a:graphicFrameLocks/>
          </p:cNvGraphicFramePr>
          <p:nvPr>
            <p:extLst>
              <p:ext uri="{D42A27DB-BD31-4B8C-83A1-F6EECF244321}">
                <p14:modId xmlns:p14="http://schemas.microsoft.com/office/powerpoint/2010/main" val="2279538849"/>
              </p:ext>
            </p:extLst>
          </p:nvPr>
        </p:nvGraphicFramePr>
        <p:xfrm>
          <a:off x="6260506" y="3917290"/>
          <a:ext cx="6096497" cy="2942876"/>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5FFE537-305F-1F3D-98C3-8D5467B7C7B4}"/>
              </a:ext>
            </a:extLst>
          </p:cNvPr>
          <p:cNvSpPr txBox="1"/>
          <p:nvPr/>
        </p:nvSpPr>
        <p:spPr>
          <a:xfrm>
            <a:off x="7601856" y="943428"/>
            <a:ext cx="429985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a:cs typeface="Segoe UI"/>
              </a:rPr>
              <a:t>Data from 2000 to 2022</a:t>
            </a:r>
          </a:p>
          <a:p>
            <a:pPr marL="457200" indent="-457200">
              <a:buFont typeface="Calibri"/>
              <a:buChar char="-"/>
            </a:pPr>
            <a:r>
              <a:rPr lang="en-US">
                <a:cs typeface="Segoe UI"/>
              </a:rPr>
              <a:t>Empty data between 2017 and 2019</a:t>
            </a:r>
          </a:p>
          <a:p>
            <a:pPr marL="457200" indent="-457200">
              <a:buFont typeface="Calibri"/>
              <a:buChar char="-"/>
            </a:pPr>
            <a:r>
              <a:rPr lang="en-US">
                <a:cs typeface="Segoe UI"/>
              </a:rPr>
              <a:t>Covid Impact </a:t>
            </a:r>
          </a:p>
          <a:p>
            <a:pPr marL="457200" indent="-457200">
              <a:buFont typeface="Calibri"/>
              <a:buChar char="-"/>
            </a:pPr>
            <a:r>
              <a:rPr lang="en-US">
                <a:cs typeface="Segoe UI"/>
              </a:rPr>
              <a:t>Acai scam in 2011</a:t>
            </a:r>
          </a:p>
        </p:txBody>
      </p:sp>
    </p:spTree>
    <p:extLst>
      <p:ext uri="{BB962C8B-B14F-4D97-AF65-F5344CB8AC3E}">
        <p14:creationId xmlns:p14="http://schemas.microsoft.com/office/powerpoint/2010/main" val="380557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Data Processing – Acai and Brazil Nuts</a:t>
            </a:r>
          </a:p>
        </p:txBody>
      </p:sp>
      <p:graphicFrame>
        <p:nvGraphicFramePr>
          <p:cNvPr id="7" name="Chart 6">
            <a:extLst>
              <a:ext uri="{FF2B5EF4-FFF2-40B4-BE49-F238E27FC236}">
                <a16:creationId xmlns:a16="http://schemas.microsoft.com/office/drawing/2014/main" id="{A8FE5A6A-3989-325B-DC91-4CE313CEAC17}"/>
              </a:ext>
              <a:ext uri="{147F2762-F138-4A5C-976F-8EAC2B608ADB}">
                <a16:predDERef xmlns:a16="http://schemas.microsoft.com/office/drawing/2014/main" pred="{38DC63B2-2344-13EA-5D6B-BD6A2FE87196}"/>
              </a:ext>
            </a:extLst>
          </p:cNvPr>
          <p:cNvGraphicFramePr>
            <a:graphicFrameLocks/>
          </p:cNvGraphicFramePr>
          <p:nvPr>
            <p:extLst>
              <p:ext uri="{D42A27DB-BD31-4B8C-83A1-F6EECF244321}">
                <p14:modId xmlns:p14="http://schemas.microsoft.com/office/powerpoint/2010/main" val="2636358606"/>
              </p:ext>
            </p:extLst>
          </p:nvPr>
        </p:nvGraphicFramePr>
        <p:xfrm>
          <a:off x="188696" y="748338"/>
          <a:ext cx="7112497" cy="3656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4A8EFC2-254D-7382-76B9-2F284E79A136}"/>
              </a:ext>
            </a:extLst>
          </p:cNvPr>
          <p:cNvGraphicFramePr>
            <a:graphicFrameLocks/>
          </p:cNvGraphicFramePr>
          <p:nvPr>
            <p:extLst>
              <p:ext uri="{D42A27DB-BD31-4B8C-83A1-F6EECF244321}">
                <p14:modId xmlns:p14="http://schemas.microsoft.com/office/powerpoint/2010/main" val="1715045829"/>
              </p:ext>
            </p:extLst>
          </p:nvPr>
        </p:nvGraphicFramePr>
        <p:xfrm>
          <a:off x="5955188" y="3861028"/>
          <a:ext cx="6229487" cy="2768196"/>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C39ACB0-804E-7B52-27F5-799F5081A3F1}"/>
              </a:ext>
            </a:extLst>
          </p:cNvPr>
          <p:cNvSpPr txBox="1"/>
          <p:nvPr/>
        </p:nvSpPr>
        <p:spPr>
          <a:xfrm>
            <a:off x="7601856" y="943428"/>
            <a:ext cx="429985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a:cs typeface="Segoe UI"/>
              </a:rPr>
              <a:t>Data from 2000 to 2022</a:t>
            </a:r>
          </a:p>
          <a:p>
            <a:pPr marL="457200" indent="-457200">
              <a:buFont typeface="Calibri"/>
              <a:buChar char="-"/>
            </a:pPr>
            <a:r>
              <a:rPr lang="en-US">
                <a:cs typeface="Segoe UI"/>
              </a:rPr>
              <a:t>Empty data between 2017 and 2019</a:t>
            </a:r>
          </a:p>
          <a:p>
            <a:pPr marL="457200" indent="-457200">
              <a:buFont typeface="Calibri"/>
              <a:buChar char="-"/>
            </a:pPr>
            <a:r>
              <a:rPr lang="en-US">
                <a:cs typeface="Segoe UI"/>
              </a:rPr>
              <a:t>Covid Impact </a:t>
            </a:r>
          </a:p>
        </p:txBody>
      </p:sp>
    </p:spTree>
    <p:extLst>
      <p:ext uri="{BB962C8B-B14F-4D97-AF65-F5344CB8AC3E}">
        <p14:creationId xmlns:p14="http://schemas.microsoft.com/office/powerpoint/2010/main" val="193169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Production Forecast – Acai and Brazil Nuts</a:t>
            </a:r>
          </a:p>
        </p:txBody>
      </p:sp>
      <p:pic>
        <p:nvPicPr>
          <p:cNvPr id="3" name="Picture 2" descr="A graph with orange dots&#10;&#10;Description automatically generated">
            <a:extLst>
              <a:ext uri="{FF2B5EF4-FFF2-40B4-BE49-F238E27FC236}">
                <a16:creationId xmlns:a16="http://schemas.microsoft.com/office/drawing/2014/main" id="{9A1B2B0E-8536-D362-5830-EAE52E23D793}"/>
              </a:ext>
            </a:extLst>
          </p:cNvPr>
          <p:cNvPicPr>
            <a:picLocks noChangeAspect="1"/>
          </p:cNvPicPr>
          <p:nvPr/>
        </p:nvPicPr>
        <p:blipFill>
          <a:blip r:embed="rId2"/>
          <a:stretch>
            <a:fillRect/>
          </a:stretch>
        </p:blipFill>
        <p:spPr>
          <a:xfrm>
            <a:off x="-1209" y="901398"/>
            <a:ext cx="6812039" cy="4087587"/>
          </a:xfrm>
          <a:prstGeom prst="rect">
            <a:avLst/>
          </a:prstGeom>
        </p:spPr>
      </p:pic>
      <p:pic>
        <p:nvPicPr>
          <p:cNvPr id="5" name="Picture 4" descr="A graph showing the growth of nuts&#10;&#10;Description automatically generated">
            <a:extLst>
              <a:ext uri="{FF2B5EF4-FFF2-40B4-BE49-F238E27FC236}">
                <a16:creationId xmlns:a16="http://schemas.microsoft.com/office/drawing/2014/main" id="{87A2C3F6-AEA5-661C-C3AC-E87F0265C869}"/>
              </a:ext>
            </a:extLst>
          </p:cNvPr>
          <p:cNvPicPr>
            <a:picLocks noChangeAspect="1"/>
          </p:cNvPicPr>
          <p:nvPr/>
        </p:nvPicPr>
        <p:blipFill>
          <a:blip r:embed="rId3"/>
          <a:stretch>
            <a:fillRect/>
          </a:stretch>
        </p:blipFill>
        <p:spPr>
          <a:xfrm>
            <a:off x="6808409" y="3586540"/>
            <a:ext cx="5396895" cy="3277205"/>
          </a:xfrm>
          <a:prstGeom prst="rect">
            <a:avLst/>
          </a:prstGeom>
        </p:spPr>
      </p:pic>
      <p:sp>
        <p:nvSpPr>
          <p:cNvPr id="8" name="TextBox 7">
            <a:extLst>
              <a:ext uri="{FF2B5EF4-FFF2-40B4-BE49-F238E27FC236}">
                <a16:creationId xmlns:a16="http://schemas.microsoft.com/office/drawing/2014/main" id="{4F4424CA-9276-F88A-C7D3-8A6996EC3E34}"/>
              </a:ext>
            </a:extLst>
          </p:cNvPr>
          <p:cNvSpPr txBox="1"/>
          <p:nvPr/>
        </p:nvSpPr>
        <p:spPr>
          <a:xfrm>
            <a:off x="7601856" y="943428"/>
            <a:ext cx="429985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a:cs typeface="Segoe UI"/>
              </a:rPr>
              <a:t>Holt winters forecast</a:t>
            </a:r>
          </a:p>
          <a:p>
            <a:pPr marL="457200" indent="-457200">
              <a:buFont typeface="Calibri"/>
              <a:buChar char="-"/>
            </a:pPr>
            <a:r>
              <a:rPr lang="en-US">
                <a:cs typeface="Segoe UI"/>
              </a:rPr>
              <a:t>Python code with Exponential smoothing</a:t>
            </a:r>
          </a:p>
          <a:p>
            <a:pPr marL="457200" indent="-457200">
              <a:buFont typeface="Calibri"/>
              <a:buChar char="-"/>
            </a:pPr>
            <a:r>
              <a:rPr lang="en-US">
                <a:cs typeface="Segoe UI"/>
              </a:rPr>
              <a:t>Trendline until 2050</a:t>
            </a:r>
          </a:p>
          <a:p>
            <a:pPr marL="457200" indent="-457200">
              <a:buFont typeface="Calibri"/>
              <a:buChar char="-"/>
            </a:pPr>
            <a:r>
              <a:rPr lang="en-US">
                <a:cs typeface="Segoe UI"/>
              </a:rPr>
              <a:t>Limitations</a:t>
            </a:r>
          </a:p>
        </p:txBody>
      </p:sp>
    </p:spTree>
    <p:extLst>
      <p:ext uri="{BB962C8B-B14F-4D97-AF65-F5344CB8AC3E}">
        <p14:creationId xmlns:p14="http://schemas.microsoft.com/office/powerpoint/2010/main" val="155458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Production Forecast – Acai and Brazil Nuts</a:t>
            </a:r>
          </a:p>
        </p:txBody>
      </p:sp>
      <p:pic>
        <p:nvPicPr>
          <p:cNvPr id="8" name="Picture 7" descr="A graph with orange dots&#10;&#10;Description automatically generated">
            <a:extLst>
              <a:ext uri="{FF2B5EF4-FFF2-40B4-BE49-F238E27FC236}">
                <a16:creationId xmlns:a16="http://schemas.microsoft.com/office/drawing/2014/main" id="{0532F431-0F30-BC15-371B-831D5DC8E902}"/>
              </a:ext>
            </a:extLst>
          </p:cNvPr>
          <p:cNvPicPr>
            <a:picLocks noChangeAspect="1"/>
          </p:cNvPicPr>
          <p:nvPr/>
        </p:nvPicPr>
        <p:blipFill>
          <a:blip r:embed="rId2"/>
          <a:stretch>
            <a:fillRect/>
          </a:stretch>
        </p:blipFill>
        <p:spPr>
          <a:xfrm>
            <a:off x="6808409" y="3731683"/>
            <a:ext cx="5433183" cy="3132064"/>
          </a:xfrm>
          <a:prstGeom prst="rect">
            <a:avLst/>
          </a:prstGeom>
        </p:spPr>
      </p:pic>
      <p:pic>
        <p:nvPicPr>
          <p:cNvPr id="9" name="Picture 8" descr="A graph showing the growth of nuts&#10;&#10;Description automatically generated">
            <a:extLst>
              <a:ext uri="{FF2B5EF4-FFF2-40B4-BE49-F238E27FC236}">
                <a16:creationId xmlns:a16="http://schemas.microsoft.com/office/drawing/2014/main" id="{0AED5D01-ED11-9313-7332-C2D60C97571F}"/>
              </a:ext>
            </a:extLst>
          </p:cNvPr>
          <p:cNvPicPr>
            <a:picLocks noChangeAspect="1"/>
          </p:cNvPicPr>
          <p:nvPr/>
        </p:nvPicPr>
        <p:blipFill>
          <a:blip r:embed="rId3"/>
          <a:stretch>
            <a:fillRect/>
          </a:stretch>
        </p:blipFill>
        <p:spPr>
          <a:xfrm>
            <a:off x="-1210" y="901398"/>
            <a:ext cx="6812039" cy="4087586"/>
          </a:xfrm>
          <a:prstGeom prst="rect">
            <a:avLst/>
          </a:prstGeom>
        </p:spPr>
      </p:pic>
      <p:sp>
        <p:nvSpPr>
          <p:cNvPr id="11" name="TextBox 10">
            <a:extLst>
              <a:ext uri="{FF2B5EF4-FFF2-40B4-BE49-F238E27FC236}">
                <a16:creationId xmlns:a16="http://schemas.microsoft.com/office/drawing/2014/main" id="{7FB37359-0DC1-5C29-DEEA-C94E8AFDC7ED}"/>
              </a:ext>
            </a:extLst>
          </p:cNvPr>
          <p:cNvSpPr txBox="1"/>
          <p:nvPr/>
        </p:nvSpPr>
        <p:spPr>
          <a:xfrm>
            <a:off x="7601856" y="943428"/>
            <a:ext cx="429985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a:cs typeface="Segoe UI"/>
              </a:rPr>
              <a:t>Holt winters forecast</a:t>
            </a:r>
          </a:p>
          <a:p>
            <a:pPr marL="457200" indent="-457200">
              <a:buFont typeface="Calibri"/>
              <a:buChar char="-"/>
            </a:pPr>
            <a:r>
              <a:rPr lang="en-US">
                <a:cs typeface="Segoe UI"/>
              </a:rPr>
              <a:t>Python code with Exponential smoothing</a:t>
            </a:r>
          </a:p>
          <a:p>
            <a:pPr marL="457200" indent="-457200">
              <a:buFont typeface="Calibri"/>
              <a:buChar char="-"/>
            </a:pPr>
            <a:r>
              <a:rPr lang="en-US">
                <a:cs typeface="Segoe UI"/>
              </a:rPr>
              <a:t>Trendline until 2050</a:t>
            </a:r>
          </a:p>
          <a:p>
            <a:pPr marL="457200" indent="-457200">
              <a:buFont typeface="Calibri"/>
              <a:buChar char="-"/>
            </a:pPr>
            <a:r>
              <a:rPr lang="en-US">
                <a:cs typeface="Segoe UI"/>
              </a:rPr>
              <a:t>Limitations</a:t>
            </a:r>
          </a:p>
        </p:txBody>
      </p:sp>
    </p:spTree>
    <p:extLst>
      <p:ext uri="{BB962C8B-B14F-4D97-AF65-F5344CB8AC3E}">
        <p14:creationId xmlns:p14="http://schemas.microsoft.com/office/powerpoint/2010/main" val="304870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Production site – Acai and Brazil nuts</a:t>
            </a:r>
          </a:p>
        </p:txBody>
      </p:sp>
      <p:graphicFrame>
        <p:nvGraphicFramePr>
          <p:cNvPr id="10" name="TextBox 2">
            <a:extLst>
              <a:ext uri="{FF2B5EF4-FFF2-40B4-BE49-F238E27FC236}">
                <a16:creationId xmlns:a16="http://schemas.microsoft.com/office/drawing/2014/main" id="{979E7673-AD89-9EE5-E932-6EB003175354}"/>
              </a:ext>
            </a:extLst>
          </p:cNvPr>
          <p:cNvGraphicFramePr/>
          <p:nvPr>
            <p:extLst>
              <p:ext uri="{D42A27DB-BD31-4B8C-83A1-F6EECF244321}">
                <p14:modId xmlns:p14="http://schemas.microsoft.com/office/powerpoint/2010/main" val="662703646"/>
              </p:ext>
            </p:extLst>
          </p:nvPr>
        </p:nvGraphicFramePr>
        <p:xfrm>
          <a:off x="448772" y="217164"/>
          <a:ext cx="11278590" cy="397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Title 1">
            <a:extLst>
              <a:ext uri="{FF2B5EF4-FFF2-40B4-BE49-F238E27FC236}">
                <a16:creationId xmlns:a16="http://schemas.microsoft.com/office/drawing/2014/main" id="{5D685DB4-6125-6A26-B2FB-74B818FB6AFE}"/>
              </a:ext>
            </a:extLst>
          </p:cNvPr>
          <p:cNvSpPr txBox="1">
            <a:spLocks/>
          </p:cNvSpPr>
          <p:nvPr/>
        </p:nvSpPr>
        <p:spPr>
          <a:xfrm>
            <a:off x="185057" y="2268"/>
            <a:ext cx="10515600" cy="897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r>
              <a:rPr lang="en-US" sz="3200">
                <a:solidFill>
                  <a:schemeClr val="tx1"/>
                </a:solidFill>
              </a:rPr>
              <a:t>Production Forecast – Acai and Brazil Nuts</a:t>
            </a:r>
          </a:p>
        </p:txBody>
      </p:sp>
      <p:pic>
        <p:nvPicPr>
          <p:cNvPr id="67" name="Picture 66" descr="A map of the world with blue points&#10;&#10;Description automatically generated">
            <a:extLst>
              <a:ext uri="{FF2B5EF4-FFF2-40B4-BE49-F238E27FC236}">
                <a16:creationId xmlns:a16="http://schemas.microsoft.com/office/drawing/2014/main" id="{9FD6E4CC-D736-EE83-40C8-26C9A7C288E1}"/>
              </a:ext>
            </a:extLst>
          </p:cNvPr>
          <p:cNvPicPr>
            <a:picLocks noChangeAspect="1"/>
          </p:cNvPicPr>
          <p:nvPr/>
        </p:nvPicPr>
        <p:blipFill>
          <a:blip r:embed="rId7"/>
          <a:stretch>
            <a:fillRect/>
          </a:stretch>
        </p:blipFill>
        <p:spPr>
          <a:xfrm>
            <a:off x="2866131" y="3426757"/>
            <a:ext cx="5815832" cy="3096028"/>
          </a:xfrm>
          <a:prstGeom prst="rect">
            <a:avLst/>
          </a:prstGeom>
        </p:spPr>
      </p:pic>
    </p:spTree>
    <p:extLst>
      <p:ext uri="{BB962C8B-B14F-4D97-AF65-F5344CB8AC3E}">
        <p14:creationId xmlns:p14="http://schemas.microsoft.com/office/powerpoint/2010/main" val="104083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5F9C-1CF5-BABB-A40D-C0502D8725DB}"/>
              </a:ext>
            </a:extLst>
          </p:cNvPr>
          <p:cNvSpPr>
            <a:spLocks noGrp="1"/>
          </p:cNvSpPr>
          <p:nvPr>
            <p:ph type="title"/>
          </p:nvPr>
        </p:nvSpPr>
        <p:spPr>
          <a:xfrm>
            <a:off x="185057" y="2268"/>
            <a:ext cx="10515600" cy="897145"/>
          </a:xfrm>
        </p:spPr>
        <p:txBody>
          <a:bodyPr/>
          <a:lstStyle/>
          <a:p>
            <a:r>
              <a:rPr lang="en-US" sz="3200">
                <a:solidFill>
                  <a:schemeClr val="tx1"/>
                </a:solidFill>
              </a:rPr>
              <a:t>Acai Production and Distribution</a:t>
            </a:r>
          </a:p>
        </p:txBody>
      </p:sp>
      <p:pic>
        <p:nvPicPr>
          <p:cNvPr id="7" name="Acaitimelapse-ezgif.com-video-speed">
            <a:hlinkClick r:id="" action="ppaction://media"/>
            <a:extLst>
              <a:ext uri="{FF2B5EF4-FFF2-40B4-BE49-F238E27FC236}">
                <a16:creationId xmlns:a16="http://schemas.microsoft.com/office/drawing/2014/main" id="{08397C2F-8B97-3D51-5C63-BCB4557DE2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575" y="1094781"/>
            <a:ext cx="9753600" cy="4013200"/>
          </a:xfrm>
          <a:prstGeom prst="rect">
            <a:avLst/>
          </a:prstGeom>
          <a:ln>
            <a:noFill/>
          </a:ln>
        </p:spPr>
      </p:pic>
      <p:sp>
        <p:nvSpPr>
          <p:cNvPr id="5" name="文本框 6">
            <a:extLst>
              <a:ext uri="{FF2B5EF4-FFF2-40B4-BE49-F238E27FC236}">
                <a16:creationId xmlns:a16="http://schemas.microsoft.com/office/drawing/2014/main" id="{C451CB7C-E476-23AF-8072-B4374EF4285D}"/>
              </a:ext>
            </a:extLst>
          </p:cNvPr>
          <p:cNvSpPr txBox="1"/>
          <p:nvPr/>
        </p:nvSpPr>
        <p:spPr>
          <a:xfrm>
            <a:off x="1173284" y="5196391"/>
            <a:ext cx="9951409" cy="1477328"/>
          </a:xfrm>
          <a:prstGeom prst="rect">
            <a:avLst/>
          </a:prstGeom>
          <a:noFill/>
        </p:spPr>
        <p:txBody>
          <a:bodyPr wrap="square" lIns="91440" tIns="45720" rIns="91440" bIns="45720" rtlCol="0" anchor="t">
            <a:spAutoFit/>
          </a:bodyPr>
          <a:lstStyle/>
          <a:p>
            <a:pPr marL="285750" indent="-285750">
              <a:buFont typeface="Calibri"/>
              <a:buChar char="-"/>
            </a:pPr>
            <a:r>
              <a:rPr lang="en-US" altLang="zh-CN" sz="1800">
                <a:cs typeface="Segoe UI"/>
              </a:rPr>
              <a:t>Fluctuate in early 2000: Emerging trend against scams (US 2012) and lack of scientific report</a:t>
            </a:r>
          </a:p>
          <a:p>
            <a:pPr marL="285750" indent="-285750">
              <a:buFont typeface="Calibri"/>
              <a:buChar char="-"/>
            </a:pPr>
            <a:r>
              <a:rPr lang="en-US" altLang="zh-CN" sz="1800">
                <a:cs typeface="Segoe UI"/>
              </a:rPr>
              <a:t>Demand flatten from 2011 into the pandemic years</a:t>
            </a:r>
          </a:p>
          <a:p>
            <a:pPr marL="285750" indent="-285750">
              <a:buFont typeface="Calibri"/>
              <a:buChar char="-"/>
            </a:pPr>
            <a:r>
              <a:rPr lang="en-US" altLang="zh-CN" sz="1800">
                <a:cs typeface="Segoe UI"/>
              </a:rPr>
              <a:t>Demand starting to rise after lockdown</a:t>
            </a:r>
          </a:p>
          <a:p>
            <a:pPr marL="285750" indent="-285750">
              <a:buFont typeface="Calibri"/>
              <a:buChar char="-"/>
            </a:pPr>
            <a:r>
              <a:rPr lang="en-US" altLang="zh-CN" sz="1800">
                <a:cs typeface="Segoe UI"/>
              </a:rPr>
              <a:t>Main producers are well established</a:t>
            </a:r>
          </a:p>
          <a:p>
            <a:pPr marL="285750" indent="-285750">
              <a:buFont typeface="Calibri"/>
              <a:buChar char="-"/>
            </a:pPr>
            <a:endParaRPr lang="en-US" altLang="zh-CN" sz="1800">
              <a:cs typeface="Segoe UI"/>
            </a:endParaRPr>
          </a:p>
        </p:txBody>
      </p:sp>
    </p:spTree>
    <p:extLst>
      <p:ext uri="{BB962C8B-B14F-4D97-AF65-F5344CB8AC3E}">
        <p14:creationId xmlns:p14="http://schemas.microsoft.com/office/powerpoint/2010/main" val="41246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0">
            <a:extLst>
              <a:ext uri="{FF2B5EF4-FFF2-40B4-BE49-F238E27FC236}">
                <a16:creationId xmlns:a16="http://schemas.microsoft.com/office/drawing/2014/main" id="{CAFA942A-EA42-17C1-349B-8C6AD4800A82}"/>
              </a:ext>
            </a:extLst>
          </p:cNvPr>
          <p:cNvSpPr>
            <a:spLocks noGrp="1" noRot="1" noChangeAspect="1" noMove="1" noResize="1" noEditPoints="1" noAdjustHandles="1" noChangeArrowheads="1" noChangeShapeType="1" noTextEdit="1"/>
          </p:cNvSpPr>
          <p:nvPr/>
        </p:nvSpPr>
        <p:spPr bwMode="white">
          <a:xfrm>
            <a:off x="142874" y="142875"/>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Shape 21047">
            <a:extLst>
              <a:ext uri="{FF2B5EF4-FFF2-40B4-BE49-F238E27FC236}">
                <a16:creationId xmlns:a16="http://schemas.microsoft.com/office/drawing/2014/main" id="{D8A237D2-4896-2458-9273-12E0D510CB03}"/>
              </a:ext>
            </a:extLst>
          </p:cNvPr>
          <p:cNvSpPr>
            <a:spLocks noGrp="1"/>
          </p:cNvSpPr>
          <p:nvPr/>
        </p:nvSpPr>
        <p:spPr>
          <a:xfrm>
            <a:off x="8882750" y="6499226"/>
            <a:ext cx="2845541" cy="365125"/>
          </a:xfrm>
          <a:prstGeom prst="rect">
            <a:avLst/>
          </a:prstGeom>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solidFill>
                  <a:srgbClr val="000000"/>
                </a:solidFill>
              </a:defRPr>
            </a:pPr>
            <a:fld id="{86CB4B4D-7CA3-9044-876B-883B54F8677D}" type="slidenum">
              <a:rPr>
                <a:solidFill>
                  <a:srgbClr val="FFFFFF"/>
                </a:solidFill>
                <a:latin typeface="+mn-lt"/>
                <a:cs typeface="+mn-ea"/>
                <a:sym typeface="+mn-lt"/>
              </a:rPr>
              <a:pPr lvl="0">
                <a:defRPr>
                  <a:solidFill>
                    <a:srgbClr val="000000"/>
                  </a:solidFill>
                </a:defRPr>
              </a:pPr>
              <a:t>2</a:t>
            </a:fld>
            <a:endParaRPr>
              <a:solidFill>
                <a:srgbClr val="FFFFFF"/>
              </a:solidFill>
              <a:latin typeface="+mn-lt"/>
              <a:cs typeface="+mn-ea"/>
              <a:sym typeface="+mn-lt"/>
            </a:endParaRPr>
          </a:p>
        </p:txBody>
      </p:sp>
      <p:sp>
        <p:nvSpPr>
          <p:cNvPr id="58" name="Shape 21048">
            <a:extLst>
              <a:ext uri="{FF2B5EF4-FFF2-40B4-BE49-F238E27FC236}">
                <a16:creationId xmlns:a16="http://schemas.microsoft.com/office/drawing/2014/main" id="{31AC860A-7669-A5EA-F6E2-461AC7802AF5}"/>
              </a:ext>
            </a:extLst>
          </p:cNvPr>
          <p:cNvSpPr/>
          <p:nvPr/>
        </p:nvSpPr>
        <p:spPr>
          <a:xfrm>
            <a:off x="1" y="0"/>
            <a:ext cx="11615252" cy="7444978"/>
          </a:xfrm>
          <a:custGeom>
            <a:avLst/>
            <a:gdLst/>
            <a:ahLst/>
            <a:cxnLst>
              <a:cxn ang="0">
                <a:pos x="wd2" y="hd2"/>
              </a:cxn>
              <a:cxn ang="5400000">
                <a:pos x="wd2" y="hd2"/>
              </a:cxn>
              <a:cxn ang="10800000">
                <a:pos x="wd2" y="hd2"/>
              </a:cxn>
              <a:cxn ang="16200000">
                <a:pos x="wd2" y="hd2"/>
              </a:cxn>
            </a:cxnLst>
            <a:rect l="0" t="0" r="r" b="b"/>
            <a:pathLst>
              <a:path w="21600" h="21600" extrusionOk="0">
                <a:moveTo>
                  <a:pt x="19627" y="6813"/>
                </a:moveTo>
                <a:cubicBezTo>
                  <a:pt x="18544" y="6813"/>
                  <a:pt x="17655" y="8355"/>
                  <a:pt x="17655" y="10258"/>
                </a:cubicBezTo>
                <a:cubicBezTo>
                  <a:pt x="17655" y="10277"/>
                  <a:pt x="17655" y="10277"/>
                  <a:pt x="17655" y="10277"/>
                </a:cubicBezTo>
                <a:cubicBezTo>
                  <a:pt x="17655" y="11780"/>
                  <a:pt x="16961" y="13017"/>
                  <a:pt x="16094" y="13017"/>
                </a:cubicBezTo>
                <a:cubicBezTo>
                  <a:pt x="15238" y="13017"/>
                  <a:pt x="14534" y="11780"/>
                  <a:pt x="14534" y="10277"/>
                </a:cubicBezTo>
                <a:cubicBezTo>
                  <a:pt x="14534" y="10258"/>
                  <a:pt x="14534" y="10258"/>
                  <a:pt x="14534" y="10258"/>
                </a:cubicBezTo>
                <a:cubicBezTo>
                  <a:pt x="14534" y="8355"/>
                  <a:pt x="13656" y="6813"/>
                  <a:pt x="12572" y="6813"/>
                </a:cubicBezTo>
                <a:cubicBezTo>
                  <a:pt x="11477" y="6813"/>
                  <a:pt x="10599" y="8355"/>
                  <a:pt x="10599" y="10258"/>
                </a:cubicBezTo>
                <a:cubicBezTo>
                  <a:pt x="10599" y="10277"/>
                  <a:pt x="10599" y="10277"/>
                  <a:pt x="10599" y="10277"/>
                </a:cubicBezTo>
                <a:cubicBezTo>
                  <a:pt x="10599" y="11780"/>
                  <a:pt x="9895" y="13017"/>
                  <a:pt x="9039" y="13017"/>
                </a:cubicBezTo>
                <a:cubicBezTo>
                  <a:pt x="8172" y="13017"/>
                  <a:pt x="7478" y="11780"/>
                  <a:pt x="7478" y="10277"/>
                </a:cubicBezTo>
                <a:cubicBezTo>
                  <a:pt x="7478" y="10258"/>
                  <a:pt x="7478" y="10258"/>
                  <a:pt x="7478" y="10258"/>
                </a:cubicBezTo>
                <a:cubicBezTo>
                  <a:pt x="7478" y="8355"/>
                  <a:pt x="6589" y="6813"/>
                  <a:pt x="5506" y="6813"/>
                </a:cubicBezTo>
                <a:cubicBezTo>
                  <a:pt x="4422" y="6813"/>
                  <a:pt x="3533" y="8355"/>
                  <a:pt x="3533" y="10258"/>
                </a:cubicBezTo>
                <a:cubicBezTo>
                  <a:pt x="3533" y="10277"/>
                  <a:pt x="3533" y="10277"/>
                  <a:pt x="3533" y="10277"/>
                </a:cubicBezTo>
                <a:cubicBezTo>
                  <a:pt x="3533" y="11780"/>
                  <a:pt x="2840" y="13017"/>
                  <a:pt x="1973" y="13017"/>
                </a:cubicBezTo>
                <a:cubicBezTo>
                  <a:pt x="1116" y="13017"/>
                  <a:pt x="412" y="11780"/>
                  <a:pt x="412" y="10277"/>
                </a:cubicBezTo>
                <a:cubicBezTo>
                  <a:pt x="412" y="0"/>
                  <a:pt x="412" y="0"/>
                  <a:pt x="412" y="0"/>
                </a:cubicBezTo>
                <a:cubicBezTo>
                  <a:pt x="0" y="0"/>
                  <a:pt x="0" y="0"/>
                  <a:pt x="0" y="0"/>
                </a:cubicBezTo>
                <a:cubicBezTo>
                  <a:pt x="0" y="10277"/>
                  <a:pt x="0" y="10277"/>
                  <a:pt x="0" y="10277"/>
                </a:cubicBezTo>
                <a:cubicBezTo>
                  <a:pt x="0" y="12180"/>
                  <a:pt x="889" y="13721"/>
                  <a:pt x="1973" y="13721"/>
                </a:cubicBezTo>
                <a:cubicBezTo>
                  <a:pt x="3067" y="13721"/>
                  <a:pt x="3945" y="12180"/>
                  <a:pt x="3945" y="10277"/>
                </a:cubicBezTo>
                <a:cubicBezTo>
                  <a:pt x="3945" y="10258"/>
                  <a:pt x="3945" y="10258"/>
                  <a:pt x="3945" y="10258"/>
                </a:cubicBezTo>
                <a:cubicBezTo>
                  <a:pt x="3945" y="8754"/>
                  <a:pt x="4639" y="7517"/>
                  <a:pt x="5506" y="7517"/>
                </a:cubicBezTo>
                <a:cubicBezTo>
                  <a:pt x="6362" y="7517"/>
                  <a:pt x="7066" y="8754"/>
                  <a:pt x="7066" y="10258"/>
                </a:cubicBezTo>
                <a:cubicBezTo>
                  <a:pt x="7066" y="10277"/>
                  <a:pt x="7066" y="10277"/>
                  <a:pt x="7066" y="10277"/>
                </a:cubicBezTo>
                <a:cubicBezTo>
                  <a:pt x="7066" y="12180"/>
                  <a:pt x="7944" y="13721"/>
                  <a:pt x="9039" y="13721"/>
                </a:cubicBezTo>
                <a:cubicBezTo>
                  <a:pt x="10123" y="13721"/>
                  <a:pt x="11011" y="12180"/>
                  <a:pt x="11011" y="10277"/>
                </a:cubicBezTo>
                <a:cubicBezTo>
                  <a:pt x="11011" y="10258"/>
                  <a:pt x="11011" y="10258"/>
                  <a:pt x="11011" y="10258"/>
                </a:cubicBezTo>
                <a:cubicBezTo>
                  <a:pt x="11011" y="8754"/>
                  <a:pt x="11705" y="7517"/>
                  <a:pt x="12572" y="7517"/>
                </a:cubicBezTo>
                <a:cubicBezTo>
                  <a:pt x="13428" y="7517"/>
                  <a:pt x="14133" y="8754"/>
                  <a:pt x="14133" y="10258"/>
                </a:cubicBezTo>
                <a:cubicBezTo>
                  <a:pt x="14133" y="10277"/>
                  <a:pt x="14133" y="10277"/>
                  <a:pt x="14133" y="10277"/>
                </a:cubicBezTo>
                <a:cubicBezTo>
                  <a:pt x="14133" y="12180"/>
                  <a:pt x="15011" y="13721"/>
                  <a:pt x="16094" y="13721"/>
                </a:cubicBezTo>
                <a:cubicBezTo>
                  <a:pt x="17189" y="13721"/>
                  <a:pt x="18067" y="12180"/>
                  <a:pt x="18067" y="10277"/>
                </a:cubicBezTo>
                <a:cubicBezTo>
                  <a:pt x="18067" y="10258"/>
                  <a:pt x="18067" y="10258"/>
                  <a:pt x="18067" y="10258"/>
                </a:cubicBezTo>
                <a:cubicBezTo>
                  <a:pt x="18067" y="8754"/>
                  <a:pt x="18771" y="7517"/>
                  <a:pt x="19627" y="7517"/>
                </a:cubicBezTo>
                <a:cubicBezTo>
                  <a:pt x="20495" y="7517"/>
                  <a:pt x="21188" y="8754"/>
                  <a:pt x="21188" y="10258"/>
                </a:cubicBezTo>
                <a:cubicBezTo>
                  <a:pt x="21188" y="21581"/>
                  <a:pt x="21188" y="21581"/>
                  <a:pt x="21188" y="21581"/>
                </a:cubicBezTo>
                <a:cubicBezTo>
                  <a:pt x="21600" y="21600"/>
                  <a:pt x="21600" y="21600"/>
                  <a:pt x="21600" y="21600"/>
                </a:cubicBezTo>
                <a:cubicBezTo>
                  <a:pt x="21600" y="10258"/>
                  <a:pt x="21600" y="10258"/>
                  <a:pt x="21600" y="10258"/>
                </a:cubicBezTo>
                <a:cubicBezTo>
                  <a:pt x="21600" y="8355"/>
                  <a:pt x="20722" y="6813"/>
                  <a:pt x="19627" y="6813"/>
                </a:cubicBezTo>
                <a:close/>
              </a:path>
            </a:pathLst>
          </a:custGeom>
          <a:solidFill>
            <a:srgbClr val="9AB206"/>
          </a:solidFill>
          <a:ln w="12700">
            <a:miter lim="400000"/>
          </a:ln>
        </p:spPr>
        <p:txBody>
          <a:bodyPr lIns="60960" tIns="60960" rIns="60960" bIns="6096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defRPr sz="5600">
                <a:latin typeface="Gill Sans"/>
                <a:ea typeface="Gill Sans"/>
                <a:cs typeface="Gill Sans"/>
                <a:sym typeface="Gill Sans"/>
              </a:defRPr>
            </a:pPr>
            <a:endParaRPr lang="en-US" sz="7450">
              <a:highlight>
                <a:srgbClr val="808000"/>
              </a:highlight>
              <a:cs typeface="+mn-ea"/>
            </a:endParaRPr>
          </a:p>
        </p:txBody>
      </p:sp>
      <p:sp>
        <p:nvSpPr>
          <p:cNvPr id="94" name="Shape 21049">
            <a:extLst>
              <a:ext uri="{FF2B5EF4-FFF2-40B4-BE49-F238E27FC236}">
                <a16:creationId xmlns:a16="http://schemas.microsoft.com/office/drawing/2014/main" id="{8048BC3A-8961-0BBE-8767-55F1D2E9F33F}"/>
              </a:ext>
            </a:extLst>
          </p:cNvPr>
          <p:cNvSpPr/>
          <p:nvPr/>
        </p:nvSpPr>
        <p:spPr>
          <a:xfrm>
            <a:off x="420172" y="2906712"/>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CD3A"/>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92" name="Shape 21052">
            <a:extLst>
              <a:ext uri="{FF2B5EF4-FFF2-40B4-BE49-F238E27FC236}">
                <a16:creationId xmlns:a16="http://schemas.microsoft.com/office/drawing/2014/main" id="{2D60E086-1505-190E-BE02-D0246F0DC31E}"/>
              </a:ext>
            </a:extLst>
          </p:cNvPr>
          <p:cNvSpPr/>
          <p:nvPr/>
        </p:nvSpPr>
        <p:spPr>
          <a:xfrm>
            <a:off x="2367777" y="2942155"/>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A7B09"/>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90" name="Shape 21058">
            <a:extLst>
              <a:ext uri="{FF2B5EF4-FFF2-40B4-BE49-F238E27FC236}">
                <a16:creationId xmlns:a16="http://schemas.microsoft.com/office/drawing/2014/main" id="{2C8C6C81-2085-92EB-51D5-7AC6B8428E4F}"/>
              </a:ext>
            </a:extLst>
          </p:cNvPr>
          <p:cNvSpPr/>
          <p:nvPr/>
        </p:nvSpPr>
        <p:spPr>
          <a:xfrm>
            <a:off x="6164762" y="2938378"/>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8A0F"/>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88" name="Shape 21061">
            <a:extLst>
              <a:ext uri="{FF2B5EF4-FFF2-40B4-BE49-F238E27FC236}">
                <a16:creationId xmlns:a16="http://schemas.microsoft.com/office/drawing/2014/main" id="{67408829-A40E-2F61-7DBD-AF5DB6DAC6C0}"/>
              </a:ext>
            </a:extLst>
          </p:cNvPr>
          <p:cNvSpPr/>
          <p:nvPr/>
        </p:nvSpPr>
        <p:spPr>
          <a:xfrm>
            <a:off x="4260469" y="2906712"/>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B206"/>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nvGrpSpPr>
          <p:cNvPr id="63" name="Group 21071">
            <a:extLst>
              <a:ext uri="{FF2B5EF4-FFF2-40B4-BE49-F238E27FC236}">
                <a16:creationId xmlns:a16="http://schemas.microsoft.com/office/drawing/2014/main" id="{2F6394B1-4CCB-D48F-4B4A-FA879BE7FEB5}"/>
              </a:ext>
            </a:extLst>
          </p:cNvPr>
          <p:cNvGrpSpPr/>
          <p:nvPr/>
        </p:nvGrpSpPr>
        <p:grpSpPr>
          <a:xfrm>
            <a:off x="779322" y="4858610"/>
            <a:ext cx="531644" cy="531645"/>
            <a:chOff x="1859106" y="4486333"/>
            <a:chExt cx="1063285" cy="1063285"/>
          </a:xfrm>
        </p:grpSpPr>
        <p:grpSp>
          <p:nvGrpSpPr>
            <p:cNvPr id="84" name="Group 21069">
              <a:extLst>
                <a:ext uri="{FF2B5EF4-FFF2-40B4-BE49-F238E27FC236}">
                  <a16:creationId xmlns:a16="http://schemas.microsoft.com/office/drawing/2014/main" id="{96982B7E-C341-024A-304C-5C6274AEEBA2}"/>
                </a:ext>
              </a:extLst>
            </p:cNvPr>
            <p:cNvGrpSpPr/>
            <p:nvPr/>
          </p:nvGrpSpPr>
          <p:grpSpPr>
            <a:xfrm>
              <a:off x="1859106" y="4486333"/>
              <a:ext cx="1063285" cy="1063285"/>
              <a:chOff x="1859106" y="4486333"/>
              <a:chExt cx="1063284" cy="1063284"/>
            </a:xfrm>
          </p:grpSpPr>
          <p:sp>
            <p:nvSpPr>
              <p:cNvPr id="86" name="Shape 21067">
                <a:extLst>
                  <a:ext uri="{FF2B5EF4-FFF2-40B4-BE49-F238E27FC236}">
                    <a16:creationId xmlns:a16="http://schemas.microsoft.com/office/drawing/2014/main" id="{2F45AA70-EA88-F2C7-757E-AB91D7FE4630}"/>
                  </a:ext>
                </a:extLst>
              </p:cNvPr>
              <p:cNvSpPr/>
              <p:nvPr/>
            </p:nvSpPr>
            <p:spPr>
              <a:xfrm>
                <a:off x="1859106" y="4486333"/>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87" name="Shape 21068">
                <a:extLst>
                  <a:ext uri="{FF2B5EF4-FFF2-40B4-BE49-F238E27FC236}">
                    <a16:creationId xmlns:a16="http://schemas.microsoft.com/office/drawing/2014/main" id="{F51372FA-9782-8D80-604E-B1252E426E31}"/>
                  </a:ext>
                </a:extLst>
              </p:cNvPr>
              <p:cNvSpPr/>
              <p:nvPr/>
            </p:nvSpPr>
            <p:spPr>
              <a:xfrm>
                <a:off x="1982463" y="4609690"/>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85" name="Shape 21070">
              <a:extLst>
                <a:ext uri="{FF2B5EF4-FFF2-40B4-BE49-F238E27FC236}">
                  <a16:creationId xmlns:a16="http://schemas.microsoft.com/office/drawing/2014/main" id="{6A719B12-DFE9-FDA5-3D3B-942EAEC1FA60}"/>
                </a:ext>
              </a:extLst>
            </p:cNvPr>
            <p:cNvSpPr/>
            <p:nvPr/>
          </p:nvSpPr>
          <p:spPr>
            <a:xfrm>
              <a:off x="2193817" y="4743914"/>
              <a:ext cx="440289" cy="605973"/>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90000"/>
                </a:lnSpc>
                <a:defRPr sz="1800">
                  <a:solidFill>
                    <a:srgbClr val="000000"/>
                  </a:solidFill>
                </a:defRPr>
              </a:pPr>
              <a:r>
                <a:rPr sz="1200" dirty="0">
                  <a:solidFill>
                    <a:schemeClr val="bg1"/>
                  </a:solidFill>
                  <a:latin typeface="+mn-lt"/>
                  <a:ea typeface="+mn-ea"/>
                  <a:cs typeface="+mn-ea"/>
                  <a:sym typeface="+mn-lt"/>
                </a:rPr>
                <a:t>1</a:t>
              </a:r>
              <a:endParaRPr sz="2400" dirty="0">
                <a:solidFill>
                  <a:schemeClr val="bg1"/>
                </a:solidFill>
                <a:latin typeface="+mn-lt"/>
                <a:ea typeface="+mn-ea"/>
                <a:cs typeface="+mn-ea"/>
                <a:sym typeface="+mn-lt"/>
              </a:endParaRPr>
            </a:p>
          </p:txBody>
        </p:sp>
      </p:grpSp>
      <p:grpSp>
        <p:nvGrpSpPr>
          <p:cNvPr id="65" name="Group 21086">
            <a:extLst>
              <a:ext uri="{FF2B5EF4-FFF2-40B4-BE49-F238E27FC236}">
                <a16:creationId xmlns:a16="http://schemas.microsoft.com/office/drawing/2014/main" id="{64BC29C5-1AC4-7753-78A4-6274A5CDDD1F}"/>
              </a:ext>
            </a:extLst>
          </p:cNvPr>
          <p:cNvGrpSpPr/>
          <p:nvPr/>
        </p:nvGrpSpPr>
        <p:grpSpPr>
          <a:xfrm>
            <a:off x="2711555" y="1764784"/>
            <a:ext cx="531644" cy="531645"/>
            <a:chOff x="4351819" y="1895997"/>
            <a:chExt cx="1063285" cy="1063285"/>
          </a:xfrm>
        </p:grpSpPr>
        <p:grpSp>
          <p:nvGrpSpPr>
            <p:cNvPr id="76" name="Group 21084">
              <a:extLst>
                <a:ext uri="{FF2B5EF4-FFF2-40B4-BE49-F238E27FC236}">
                  <a16:creationId xmlns:a16="http://schemas.microsoft.com/office/drawing/2014/main" id="{ECFE80B5-EFA4-975B-E103-C447551BEFD4}"/>
                </a:ext>
              </a:extLst>
            </p:cNvPr>
            <p:cNvGrpSpPr/>
            <p:nvPr/>
          </p:nvGrpSpPr>
          <p:grpSpPr>
            <a:xfrm>
              <a:off x="4351819" y="1895997"/>
              <a:ext cx="1063285" cy="1063285"/>
              <a:chOff x="4351819" y="1895997"/>
              <a:chExt cx="1063284" cy="1063284"/>
            </a:xfrm>
          </p:grpSpPr>
          <p:sp>
            <p:nvSpPr>
              <p:cNvPr id="78" name="Shape 21082">
                <a:extLst>
                  <a:ext uri="{FF2B5EF4-FFF2-40B4-BE49-F238E27FC236}">
                    <a16:creationId xmlns:a16="http://schemas.microsoft.com/office/drawing/2014/main" id="{7B03F33C-0F82-12AF-D3C7-DD2385F3B7BE}"/>
                  </a:ext>
                </a:extLst>
              </p:cNvPr>
              <p:cNvSpPr/>
              <p:nvPr/>
            </p:nvSpPr>
            <p:spPr>
              <a:xfrm>
                <a:off x="4351819" y="1895997"/>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79" name="Shape 21083">
                <a:extLst>
                  <a:ext uri="{FF2B5EF4-FFF2-40B4-BE49-F238E27FC236}">
                    <a16:creationId xmlns:a16="http://schemas.microsoft.com/office/drawing/2014/main" id="{87D30565-1A01-60FE-FFA5-2D74245E93CA}"/>
                  </a:ext>
                </a:extLst>
              </p:cNvPr>
              <p:cNvSpPr/>
              <p:nvPr/>
            </p:nvSpPr>
            <p:spPr>
              <a:xfrm>
                <a:off x="4475176" y="2019354"/>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77" name="Shape 21085">
              <a:extLst>
                <a:ext uri="{FF2B5EF4-FFF2-40B4-BE49-F238E27FC236}">
                  <a16:creationId xmlns:a16="http://schemas.microsoft.com/office/drawing/2014/main" id="{7C1AC773-BF2D-35D2-601F-D903C273B2FF}"/>
                </a:ext>
              </a:extLst>
            </p:cNvPr>
            <p:cNvSpPr/>
            <p:nvPr/>
          </p:nvSpPr>
          <p:spPr>
            <a:xfrm>
              <a:off x="4689814" y="2139198"/>
              <a:ext cx="440289" cy="605973"/>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defRPr sz="1800">
                  <a:solidFill>
                    <a:srgbClr val="000000"/>
                  </a:solidFill>
                </a:defRPr>
              </a:pPr>
              <a:r>
                <a:rPr sz="1200" dirty="0">
                  <a:solidFill>
                    <a:schemeClr val="bg1"/>
                  </a:solidFill>
                  <a:latin typeface="+mn-lt"/>
                  <a:ea typeface="+mn-ea"/>
                  <a:cs typeface="+mn-ea"/>
                  <a:sym typeface="+mn-lt"/>
                </a:rPr>
                <a:t>2</a:t>
              </a:r>
              <a:endParaRPr sz="2400" dirty="0">
                <a:solidFill>
                  <a:schemeClr val="bg1"/>
                </a:solidFill>
                <a:latin typeface="+mn-lt"/>
                <a:ea typeface="+mn-ea"/>
                <a:cs typeface="+mn-ea"/>
                <a:sym typeface="+mn-lt"/>
              </a:endParaRPr>
            </a:p>
          </p:txBody>
        </p:sp>
      </p:grpSp>
      <p:grpSp>
        <p:nvGrpSpPr>
          <p:cNvPr id="66" name="Group 21091">
            <a:extLst>
              <a:ext uri="{FF2B5EF4-FFF2-40B4-BE49-F238E27FC236}">
                <a16:creationId xmlns:a16="http://schemas.microsoft.com/office/drawing/2014/main" id="{EB60F1F3-88A5-96A3-579F-A94ABF94845F}"/>
              </a:ext>
            </a:extLst>
          </p:cNvPr>
          <p:cNvGrpSpPr/>
          <p:nvPr/>
        </p:nvGrpSpPr>
        <p:grpSpPr>
          <a:xfrm>
            <a:off x="6419313" y="1764784"/>
            <a:ext cx="531644" cy="531645"/>
            <a:chOff x="9389428" y="1851358"/>
            <a:chExt cx="1063285" cy="1063285"/>
          </a:xfrm>
        </p:grpSpPr>
        <p:grpSp>
          <p:nvGrpSpPr>
            <p:cNvPr id="72" name="Group 21089">
              <a:extLst>
                <a:ext uri="{FF2B5EF4-FFF2-40B4-BE49-F238E27FC236}">
                  <a16:creationId xmlns:a16="http://schemas.microsoft.com/office/drawing/2014/main" id="{B3E3174A-4FD0-AD47-2C94-AA8566B40CAE}"/>
                </a:ext>
              </a:extLst>
            </p:cNvPr>
            <p:cNvGrpSpPr/>
            <p:nvPr/>
          </p:nvGrpSpPr>
          <p:grpSpPr>
            <a:xfrm>
              <a:off x="9389428" y="1851358"/>
              <a:ext cx="1063285" cy="1063285"/>
              <a:chOff x="9389428" y="1851358"/>
              <a:chExt cx="1063284" cy="1063284"/>
            </a:xfrm>
          </p:grpSpPr>
          <p:sp>
            <p:nvSpPr>
              <p:cNvPr id="74" name="Shape 21087">
                <a:extLst>
                  <a:ext uri="{FF2B5EF4-FFF2-40B4-BE49-F238E27FC236}">
                    <a16:creationId xmlns:a16="http://schemas.microsoft.com/office/drawing/2014/main" id="{F79B211A-73A6-E574-434D-57B254AEBF78}"/>
                  </a:ext>
                </a:extLst>
              </p:cNvPr>
              <p:cNvSpPr/>
              <p:nvPr/>
            </p:nvSpPr>
            <p:spPr>
              <a:xfrm>
                <a:off x="9389428" y="1851358"/>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75" name="Shape 21088">
                <a:extLst>
                  <a:ext uri="{FF2B5EF4-FFF2-40B4-BE49-F238E27FC236}">
                    <a16:creationId xmlns:a16="http://schemas.microsoft.com/office/drawing/2014/main" id="{5DCADBD0-3A29-2A6B-B9ED-B9AC10397926}"/>
                  </a:ext>
                </a:extLst>
              </p:cNvPr>
              <p:cNvSpPr/>
              <p:nvPr/>
            </p:nvSpPr>
            <p:spPr>
              <a:xfrm>
                <a:off x="9512785" y="1974715"/>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73" name="Shape 21090">
              <a:extLst>
                <a:ext uri="{FF2B5EF4-FFF2-40B4-BE49-F238E27FC236}">
                  <a16:creationId xmlns:a16="http://schemas.microsoft.com/office/drawing/2014/main" id="{AA80D28B-4683-7B52-6EBF-9A9328579BC9}"/>
                </a:ext>
              </a:extLst>
            </p:cNvPr>
            <p:cNvSpPr/>
            <p:nvPr/>
          </p:nvSpPr>
          <p:spPr>
            <a:xfrm>
              <a:off x="9720977" y="2075099"/>
              <a:ext cx="440289" cy="605973"/>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defRPr sz="1800">
                  <a:solidFill>
                    <a:srgbClr val="000000"/>
                  </a:solidFill>
                </a:defRPr>
              </a:pPr>
              <a:r>
                <a:rPr sz="1200" dirty="0">
                  <a:solidFill>
                    <a:schemeClr val="bg1"/>
                  </a:solidFill>
                  <a:latin typeface="+mn-lt"/>
                  <a:ea typeface="+mn-ea"/>
                  <a:cs typeface="+mn-ea"/>
                  <a:sym typeface="+mn-lt"/>
                </a:rPr>
                <a:t>4</a:t>
              </a:r>
              <a:endParaRPr sz="2400" dirty="0">
                <a:solidFill>
                  <a:schemeClr val="bg1"/>
                </a:solidFill>
                <a:latin typeface="+mn-lt"/>
                <a:ea typeface="+mn-ea"/>
                <a:cs typeface="+mn-ea"/>
                <a:sym typeface="+mn-lt"/>
              </a:endParaRPr>
            </a:p>
          </p:txBody>
        </p:sp>
      </p:grpSp>
      <p:sp>
        <p:nvSpPr>
          <p:cNvPr id="67" name="Shape 21106">
            <a:extLst>
              <a:ext uri="{FF2B5EF4-FFF2-40B4-BE49-F238E27FC236}">
                <a16:creationId xmlns:a16="http://schemas.microsoft.com/office/drawing/2014/main" id="{B32DD954-CC6B-1EDE-6F27-912C7C6231B2}"/>
              </a:ext>
            </a:extLst>
          </p:cNvPr>
          <p:cNvSpPr/>
          <p:nvPr/>
        </p:nvSpPr>
        <p:spPr>
          <a:xfrm>
            <a:off x="184060" y="5342118"/>
            <a:ext cx="1691423" cy="286553"/>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lnSpc>
                <a:spcPct val="130000"/>
              </a:lnSpc>
              <a:defRPr sz="1800"/>
            </a:pPr>
            <a:r>
              <a:rPr lang="en-ID" sz="1600" b="1">
                <a:solidFill>
                  <a:srgbClr val="3F3E08"/>
                </a:solidFill>
                <a:cs typeface="Segoe UI"/>
              </a:rPr>
              <a:t> Progress</a:t>
            </a:r>
          </a:p>
        </p:txBody>
      </p:sp>
      <p:sp>
        <p:nvSpPr>
          <p:cNvPr id="68" name="TextBox 3">
            <a:extLst>
              <a:ext uri="{FF2B5EF4-FFF2-40B4-BE49-F238E27FC236}">
                <a16:creationId xmlns:a16="http://schemas.microsoft.com/office/drawing/2014/main" id="{69847BD3-E452-9B0E-0DDD-89ECB70FFC87}"/>
              </a:ext>
            </a:extLst>
          </p:cNvPr>
          <p:cNvSpPr txBox="1"/>
          <p:nvPr/>
        </p:nvSpPr>
        <p:spPr>
          <a:xfrm>
            <a:off x="-493071" y="142609"/>
            <a:ext cx="4087133"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a:cs typeface="+mn-ea"/>
                <a:sym typeface="+mn-lt"/>
              </a:rPr>
              <a:t>Overview</a:t>
            </a:r>
            <a:endParaRPr lang="zh-CN" altLang="en-US" sz="3600" b="1">
              <a:cs typeface="Segoe UI"/>
            </a:endParaRPr>
          </a:p>
        </p:txBody>
      </p:sp>
      <p:sp>
        <p:nvSpPr>
          <p:cNvPr id="69" name="Shape 21106">
            <a:extLst>
              <a:ext uri="{FF2B5EF4-FFF2-40B4-BE49-F238E27FC236}">
                <a16:creationId xmlns:a16="http://schemas.microsoft.com/office/drawing/2014/main" id="{326D6B35-097A-4BA5-9E59-FA3FB73BC35E}"/>
              </a:ext>
            </a:extLst>
          </p:cNvPr>
          <p:cNvSpPr/>
          <p:nvPr/>
        </p:nvSpPr>
        <p:spPr>
          <a:xfrm>
            <a:off x="1070688" y="1366189"/>
            <a:ext cx="3757258" cy="246221"/>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defRPr sz="1800"/>
            </a:pPr>
            <a:r>
              <a:rPr lang="en-ID" sz="1600" b="1" dirty="0">
                <a:solidFill>
                  <a:srgbClr val="3F3E08"/>
                </a:solidFill>
                <a:cs typeface="Segoe UI"/>
              </a:rPr>
              <a:t>Key Stakeholders</a:t>
            </a:r>
          </a:p>
        </p:txBody>
      </p:sp>
      <p:sp>
        <p:nvSpPr>
          <p:cNvPr id="71" name="Shape 21106">
            <a:extLst>
              <a:ext uri="{FF2B5EF4-FFF2-40B4-BE49-F238E27FC236}">
                <a16:creationId xmlns:a16="http://schemas.microsoft.com/office/drawing/2014/main" id="{F1911F7C-DF82-726A-073D-7FAF4C266F25}"/>
              </a:ext>
            </a:extLst>
          </p:cNvPr>
          <p:cNvSpPr/>
          <p:nvPr/>
        </p:nvSpPr>
        <p:spPr>
          <a:xfrm>
            <a:off x="5358287" y="1059639"/>
            <a:ext cx="2658133" cy="646652"/>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lnSpc>
                <a:spcPct val="130000"/>
              </a:lnSpc>
              <a:defRPr sz="1800"/>
            </a:pPr>
            <a:r>
              <a:rPr lang="en-GB" b="1">
                <a:solidFill>
                  <a:srgbClr val="3F3E08"/>
                </a:solidFill>
                <a:cs typeface="+mn-ea"/>
              </a:rPr>
              <a:t> </a:t>
            </a:r>
            <a:r>
              <a:rPr lang="en-GB" sz="1600" b="1">
                <a:solidFill>
                  <a:srgbClr val="3F3E08"/>
                </a:solidFill>
                <a:cs typeface="Segoe UI"/>
              </a:rPr>
              <a:t>Transport</a:t>
            </a:r>
            <a:r>
              <a:rPr lang="en-GB" b="1">
                <a:solidFill>
                  <a:srgbClr val="3F3E08"/>
                </a:solidFill>
                <a:cs typeface="+mn-ea"/>
              </a:rPr>
              <a:t> and </a:t>
            </a:r>
            <a:r>
              <a:rPr lang="en-GB" sz="1600" b="1">
                <a:solidFill>
                  <a:srgbClr val="3F3E08"/>
                </a:solidFill>
                <a:cs typeface="Segoe UI"/>
              </a:rPr>
              <a:t>Broader Challenges</a:t>
            </a:r>
            <a:endParaRPr lang="th-TH" sz="1600" b="1">
              <a:solidFill>
                <a:srgbClr val="3F3E08"/>
              </a:solidFill>
              <a:cs typeface="Segoe UI"/>
            </a:endParaRPr>
          </a:p>
        </p:txBody>
      </p:sp>
      <p:sp>
        <p:nvSpPr>
          <p:cNvPr id="96" name="Shape 21058">
            <a:extLst>
              <a:ext uri="{FF2B5EF4-FFF2-40B4-BE49-F238E27FC236}">
                <a16:creationId xmlns:a16="http://schemas.microsoft.com/office/drawing/2014/main" id="{3AF8A5AD-552B-A598-24EC-B84180734F9C}"/>
              </a:ext>
            </a:extLst>
          </p:cNvPr>
          <p:cNvSpPr/>
          <p:nvPr/>
        </p:nvSpPr>
        <p:spPr>
          <a:xfrm>
            <a:off x="8133287" y="2940747"/>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85802"/>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nvGrpSpPr>
          <p:cNvPr id="103" name="Group 21076">
            <a:extLst>
              <a:ext uri="{FF2B5EF4-FFF2-40B4-BE49-F238E27FC236}">
                <a16:creationId xmlns:a16="http://schemas.microsoft.com/office/drawing/2014/main" id="{6079E4CE-B53E-4491-7824-B581A25871D2}"/>
              </a:ext>
            </a:extLst>
          </p:cNvPr>
          <p:cNvGrpSpPr/>
          <p:nvPr/>
        </p:nvGrpSpPr>
        <p:grpSpPr>
          <a:xfrm>
            <a:off x="8561209" y="4799780"/>
            <a:ext cx="531644" cy="531645"/>
            <a:chOff x="6866653" y="4411171"/>
            <a:chExt cx="1063285" cy="1063285"/>
          </a:xfrm>
        </p:grpSpPr>
        <p:grpSp>
          <p:nvGrpSpPr>
            <p:cNvPr id="104" name="Group 21074">
              <a:extLst>
                <a:ext uri="{FF2B5EF4-FFF2-40B4-BE49-F238E27FC236}">
                  <a16:creationId xmlns:a16="http://schemas.microsoft.com/office/drawing/2014/main" id="{3E30174B-A302-B65B-AECF-F410E1DB7B2A}"/>
                </a:ext>
              </a:extLst>
            </p:cNvPr>
            <p:cNvGrpSpPr/>
            <p:nvPr/>
          </p:nvGrpSpPr>
          <p:grpSpPr>
            <a:xfrm>
              <a:off x="6866653" y="4411171"/>
              <a:ext cx="1063285" cy="1063285"/>
              <a:chOff x="6866653" y="4411171"/>
              <a:chExt cx="1063284" cy="1063284"/>
            </a:xfrm>
          </p:grpSpPr>
          <p:sp>
            <p:nvSpPr>
              <p:cNvPr id="106" name="Shape 21072">
                <a:extLst>
                  <a:ext uri="{FF2B5EF4-FFF2-40B4-BE49-F238E27FC236}">
                    <a16:creationId xmlns:a16="http://schemas.microsoft.com/office/drawing/2014/main" id="{CC7CA159-F66B-D299-11D9-AC33B6C4E8A9}"/>
                  </a:ext>
                </a:extLst>
              </p:cNvPr>
              <p:cNvSpPr/>
              <p:nvPr/>
            </p:nvSpPr>
            <p:spPr>
              <a:xfrm>
                <a:off x="6866653" y="4411171"/>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107" name="Shape 21073">
                <a:extLst>
                  <a:ext uri="{FF2B5EF4-FFF2-40B4-BE49-F238E27FC236}">
                    <a16:creationId xmlns:a16="http://schemas.microsoft.com/office/drawing/2014/main" id="{06451592-00FC-A9B7-A215-5EBC1949E9A4}"/>
                  </a:ext>
                </a:extLst>
              </p:cNvPr>
              <p:cNvSpPr/>
              <p:nvPr/>
            </p:nvSpPr>
            <p:spPr>
              <a:xfrm>
                <a:off x="6990010" y="4534528"/>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105" name="Shape 21075">
              <a:extLst>
                <a:ext uri="{FF2B5EF4-FFF2-40B4-BE49-F238E27FC236}">
                  <a16:creationId xmlns:a16="http://schemas.microsoft.com/office/drawing/2014/main" id="{0EFCD2F5-3A59-687C-270A-89FDC4097309}"/>
                </a:ext>
              </a:extLst>
            </p:cNvPr>
            <p:cNvSpPr/>
            <p:nvPr/>
          </p:nvSpPr>
          <p:spPr>
            <a:xfrm>
              <a:off x="7181900" y="4629828"/>
              <a:ext cx="443497" cy="60597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mc="http://schemas.openxmlformats.org/markup-compatibility/2006" xmlns:p14="http://schemas.microsoft.com/office/powerpoint/2010/main"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90000"/>
                </a:lnSpc>
                <a:defRPr sz="1800">
                  <a:solidFill>
                    <a:srgbClr val="000000"/>
                  </a:solidFill>
                </a:defRPr>
              </a:pPr>
              <a:r>
                <a:rPr lang="th-TH" sz="1200" dirty="0">
                  <a:solidFill>
                    <a:schemeClr val="bg1"/>
                  </a:solidFill>
                  <a:cs typeface="+mn-ea"/>
                </a:rPr>
                <a:t>5</a:t>
              </a:r>
              <a:endParaRPr lang="th-TH" sz="1200" dirty="0">
                <a:solidFill>
                  <a:schemeClr val="bg1"/>
                </a:solidFill>
                <a:latin typeface="+mn-lt"/>
                <a:cs typeface="+mn-ea"/>
              </a:endParaRPr>
            </a:p>
          </p:txBody>
        </p:sp>
      </p:grpSp>
      <p:sp>
        <p:nvSpPr>
          <p:cNvPr id="108" name="Shape 21106">
            <a:extLst>
              <a:ext uri="{FF2B5EF4-FFF2-40B4-BE49-F238E27FC236}">
                <a16:creationId xmlns:a16="http://schemas.microsoft.com/office/drawing/2014/main" id="{21F5E777-EDAB-597C-7AF9-3442D425947F}"/>
              </a:ext>
            </a:extLst>
          </p:cNvPr>
          <p:cNvSpPr/>
          <p:nvPr/>
        </p:nvSpPr>
        <p:spPr>
          <a:xfrm>
            <a:off x="7941045" y="5342118"/>
            <a:ext cx="1722259" cy="96026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mc="http://schemas.openxmlformats.org/markup-compatibility/2006" xmlns:p14="http://schemas.microsoft.com/office/powerpoint/2010/main"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lnSpc>
                <a:spcPct val="130000"/>
              </a:lnSpc>
              <a:defRPr sz="1800"/>
            </a:pPr>
            <a:r>
              <a:rPr lang="en-GB" sz="1600" b="1">
                <a:solidFill>
                  <a:srgbClr val="3F3E08"/>
                </a:solidFill>
                <a:cs typeface="Segoe UI"/>
              </a:rPr>
              <a:t>Potential Transportation Strategies</a:t>
            </a:r>
            <a:endParaRPr lang="en-ID" sz="1600" b="1">
              <a:solidFill>
                <a:srgbClr val="3F3E08"/>
              </a:solidFill>
              <a:cs typeface="Segoe UI"/>
              <a:sym typeface="+mn-lt"/>
            </a:endParaRPr>
          </a:p>
        </p:txBody>
      </p:sp>
      <p:pic>
        <p:nvPicPr>
          <p:cNvPr id="116" name="รูปภาพ 115" descr="Cargo ship - Free transport icons">
            <a:extLst>
              <a:ext uri="{FF2B5EF4-FFF2-40B4-BE49-F238E27FC236}">
                <a16:creationId xmlns:a16="http://schemas.microsoft.com/office/drawing/2014/main" id="{91C2C5C5-3D0B-60D2-D394-B66C1C3F0DD9}"/>
              </a:ext>
            </a:extLst>
          </p:cNvPr>
          <p:cNvPicPr>
            <a:picLocks noChangeAspect="1"/>
          </p:cNvPicPr>
          <p:nvPr/>
        </p:nvPicPr>
        <p:blipFill>
          <a:blip r:embed="rId2"/>
          <a:stretch>
            <a:fillRect/>
          </a:stretch>
        </p:blipFill>
        <p:spPr>
          <a:xfrm>
            <a:off x="2540455" y="2973552"/>
            <a:ext cx="978569" cy="1085519"/>
          </a:xfrm>
          <a:prstGeom prst="rect">
            <a:avLst/>
          </a:prstGeom>
        </p:spPr>
      </p:pic>
      <p:pic>
        <p:nvPicPr>
          <p:cNvPr id="117" name="รูปภาพ 116" descr="Data icons for free download | Freepik">
            <a:extLst>
              <a:ext uri="{FF2B5EF4-FFF2-40B4-BE49-F238E27FC236}">
                <a16:creationId xmlns:a16="http://schemas.microsoft.com/office/drawing/2014/main" id="{DEE20783-0275-2DC0-F4CF-CA027C92D4FF}"/>
              </a:ext>
            </a:extLst>
          </p:cNvPr>
          <p:cNvPicPr>
            <a:picLocks noChangeAspect="1"/>
          </p:cNvPicPr>
          <p:nvPr/>
        </p:nvPicPr>
        <p:blipFill>
          <a:blip r:embed="rId3"/>
          <a:stretch>
            <a:fillRect/>
          </a:stretch>
        </p:blipFill>
        <p:spPr>
          <a:xfrm>
            <a:off x="4431280" y="3145807"/>
            <a:ext cx="911727" cy="898359"/>
          </a:xfrm>
          <a:prstGeom prst="rect">
            <a:avLst/>
          </a:prstGeom>
        </p:spPr>
      </p:pic>
      <p:pic>
        <p:nvPicPr>
          <p:cNvPr id="123" name="รูปภาพ 122" descr="รูปภาพประกอบด้วย สีดำ, วงกลม, กราฟิก, ออกแบบ&#10;&#10;คำอธิบายจะถูกสร้างขึ้นโดยอัตโนมัติ">
            <a:extLst>
              <a:ext uri="{FF2B5EF4-FFF2-40B4-BE49-F238E27FC236}">
                <a16:creationId xmlns:a16="http://schemas.microsoft.com/office/drawing/2014/main" id="{E149EC0E-25F6-68E7-DB34-E4BC22955AF7}"/>
              </a:ext>
            </a:extLst>
          </p:cNvPr>
          <p:cNvPicPr>
            <a:picLocks noChangeAspect="1"/>
          </p:cNvPicPr>
          <p:nvPr/>
        </p:nvPicPr>
        <p:blipFill>
          <a:blip r:embed="rId4"/>
          <a:stretch>
            <a:fillRect/>
          </a:stretch>
        </p:blipFill>
        <p:spPr>
          <a:xfrm>
            <a:off x="8081150" y="2841205"/>
            <a:ext cx="1323474" cy="1350211"/>
          </a:xfrm>
          <a:prstGeom prst="rect">
            <a:avLst/>
          </a:prstGeom>
        </p:spPr>
      </p:pic>
      <p:grpSp>
        <p:nvGrpSpPr>
          <p:cNvPr id="3" name="Group 21076">
            <a:extLst>
              <a:ext uri="{FF2B5EF4-FFF2-40B4-BE49-F238E27FC236}">
                <a16:creationId xmlns:a16="http://schemas.microsoft.com/office/drawing/2014/main" id="{7EE1A162-71E9-EED9-3D6F-B778FD338F67}"/>
              </a:ext>
            </a:extLst>
          </p:cNvPr>
          <p:cNvGrpSpPr/>
          <p:nvPr/>
        </p:nvGrpSpPr>
        <p:grpSpPr>
          <a:xfrm>
            <a:off x="4670322" y="4913952"/>
            <a:ext cx="531644" cy="531645"/>
            <a:chOff x="6866653" y="4411171"/>
            <a:chExt cx="1063285" cy="1063285"/>
          </a:xfrm>
        </p:grpSpPr>
        <p:grpSp>
          <p:nvGrpSpPr>
            <p:cNvPr id="4" name="Group 21074">
              <a:extLst>
                <a:ext uri="{FF2B5EF4-FFF2-40B4-BE49-F238E27FC236}">
                  <a16:creationId xmlns:a16="http://schemas.microsoft.com/office/drawing/2014/main" id="{E0DCB9F1-E36F-C918-571A-41D2FE1FBB1F}"/>
                </a:ext>
              </a:extLst>
            </p:cNvPr>
            <p:cNvGrpSpPr/>
            <p:nvPr/>
          </p:nvGrpSpPr>
          <p:grpSpPr>
            <a:xfrm>
              <a:off x="6866653" y="4411171"/>
              <a:ext cx="1063285" cy="1063285"/>
              <a:chOff x="6866653" y="4411171"/>
              <a:chExt cx="1063284" cy="1063284"/>
            </a:xfrm>
          </p:grpSpPr>
          <p:sp>
            <p:nvSpPr>
              <p:cNvPr id="6" name="Shape 21072">
                <a:extLst>
                  <a:ext uri="{FF2B5EF4-FFF2-40B4-BE49-F238E27FC236}">
                    <a16:creationId xmlns:a16="http://schemas.microsoft.com/office/drawing/2014/main" id="{F515A8E8-79FC-92FF-673F-D8EC91E7F8D7}"/>
                  </a:ext>
                </a:extLst>
              </p:cNvPr>
              <p:cNvSpPr/>
              <p:nvPr/>
            </p:nvSpPr>
            <p:spPr>
              <a:xfrm>
                <a:off x="6866653" y="4411171"/>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7" name="Shape 21073">
                <a:extLst>
                  <a:ext uri="{FF2B5EF4-FFF2-40B4-BE49-F238E27FC236}">
                    <a16:creationId xmlns:a16="http://schemas.microsoft.com/office/drawing/2014/main" id="{A5E802AE-FBB6-9097-E649-3783E43872E7}"/>
                  </a:ext>
                </a:extLst>
              </p:cNvPr>
              <p:cNvSpPr/>
              <p:nvPr/>
            </p:nvSpPr>
            <p:spPr>
              <a:xfrm>
                <a:off x="6990010" y="4534528"/>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5" name="Shape 21075">
              <a:extLst>
                <a:ext uri="{FF2B5EF4-FFF2-40B4-BE49-F238E27FC236}">
                  <a16:creationId xmlns:a16="http://schemas.microsoft.com/office/drawing/2014/main" id="{09AF0AE4-6C8E-A9DB-173F-9BB4874AF52F}"/>
                </a:ext>
              </a:extLst>
            </p:cNvPr>
            <p:cNvSpPr/>
            <p:nvPr/>
          </p:nvSpPr>
          <p:spPr>
            <a:xfrm>
              <a:off x="7181900" y="4629828"/>
              <a:ext cx="440289" cy="605973"/>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90000"/>
                </a:lnSpc>
                <a:defRPr sz="1800">
                  <a:solidFill>
                    <a:srgbClr val="000000"/>
                  </a:solidFill>
                </a:defRPr>
              </a:pPr>
              <a:r>
                <a:rPr sz="1200" dirty="0">
                  <a:solidFill>
                    <a:schemeClr val="bg1"/>
                  </a:solidFill>
                  <a:latin typeface="+mn-lt"/>
                  <a:ea typeface="+mn-ea"/>
                  <a:cs typeface="+mn-ea"/>
                  <a:sym typeface="+mn-lt"/>
                </a:rPr>
                <a:t>3</a:t>
              </a:r>
              <a:endParaRPr sz="2400" dirty="0">
                <a:solidFill>
                  <a:schemeClr val="bg1"/>
                </a:solidFill>
                <a:latin typeface="+mn-lt"/>
                <a:ea typeface="+mn-ea"/>
                <a:cs typeface="+mn-ea"/>
                <a:sym typeface="+mn-lt"/>
              </a:endParaRPr>
            </a:p>
          </p:txBody>
        </p:sp>
      </p:grpSp>
      <p:sp>
        <p:nvSpPr>
          <p:cNvPr id="8" name="Shape 21106">
            <a:extLst>
              <a:ext uri="{FF2B5EF4-FFF2-40B4-BE49-F238E27FC236}">
                <a16:creationId xmlns:a16="http://schemas.microsoft.com/office/drawing/2014/main" id="{B1E9CA8D-7F30-384B-839C-850834DAEFAF}"/>
              </a:ext>
            </a:extLst>
          </p:cNvPr>
          <p:cNvSpPr/>
          <p:nvPr/>
        </p:nvSpPr>
        <p:spPr>
          <a:xfrm>
            <a:off x="3864951" y="5659614"/>
            <a:ext cx="2142385" cy="606641"/>
          </a:xfrm>
          <a:prstGeom prst="rect">
            <a:avLst/>
          </a:prstGeom>
          <a:noFill/>
          <a:ln w="12700" cap="flat">
            <a:noFill/>
            <a:miter lim="400000"/>
          </a:ln>
          <a:effectLst/>
          <a:extLst>
            <a:ext uri="{C572A759-6A51-4108-AA02-DFA0A04FC94B}">
              <ma14:wrappingTextBoxFlag xmlns:p14="http://schemas.microsoft.com/office/powerpoint/2010/main" xmlns:mc="http://schemas.openxmlformats.org/markup-compatibility/2006" xmlns:ma14="http://schemas.microsoft.com/office/mac/drawingml/2011/main" xmlns:lc="http://schemas.openxmlformats.org/drawingml/2006/lockedCanvas"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lnSpc>
                <a:spcPct val="130000"/>
              </a:lnSpc>
              <a:defRPr sz="1800"/>
            </a:pPr>
            <a:r>
              <a:rPr lang="en-ID" sz="1600" b="1">
                <a:solidFill>
                  <a:srgbClr val="3F3E08"/>
                </a:solidFill>
                <a:cs typeface="Segoe UI"/>
                <a:sym typeface="+mn-lt"/>
              </a:rPr>
              <a:t>Potential Conflicts Between Stakeholders</a:t>
            </a:r>
          </a:p>
        </p:txBody>
      </p:sp>
      <p:sp>
        <p:nvSpPr>
          <p:cNvPr id="10" name="Shape 21058">
            <a:extLst>
              <a:ext uri="{FF2B5EF4-FFF2-40B4-BE49-F238E27FC236}">
                <a16:creationId xmlns:a16="http://schemas.microsoft.com/office/drawing/2014/main" id="{21439D6C-AB6F-ABD3-6243-85FDAB518DDB}"/>
              </a:ext>
            </a:extLst>
          </p:cNvPr>
          <p:cNvSpPr/>
          <p:nvPr/>
        </p:nvSpPr>
        <p:spPr>
          <a:xfrm>
            <a:off x="10011313" y="2938378"/>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CD3A"/>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nvGrpSpPr>
          <p:cNvPr id="11" name="Group 21076">
            <a:extLst>
              <a:ext uri="{FF2B5EF4-FFF2-40B4-BE49-F238E27FC236}">
                <a16:creationId xmlns:a16="http://schemas.microsoft.com/office/drawing/2014/main" id="{8A56F309-4CE4-3744-E963-DA3511C07A5E}"/>
              </a:ext>
            </a:extLst>
          </p:cNvPr>
          <p:cNvGrpSpPr/>
          <p:nvPr/>
        </p:nvGrpSpPr>
        <p:grpSpPr>
          <a:xfrm>
            <a:off x="10296174" y="1703105"/>
            <a:ext cx="531644" cy="531645"/>
            <a:chOff x="6866653" y="4411171"/>
            <a:chExt cx="1063285" cy="1063285"/>
          </a:xfrm>
        </p:grpSpPr>
        <p:grpSp>
          <p:nvGrpSpPr>
            <p:cNvPr id="12" name="Group 21074">
              <a:extLst>
                <a:ext uri="{FF2B5EF4-FFF2-40B4-BE49-F238E27FC236}">
                  <a16:creationId xmlns:a16="http://schemas.microsoft.com/office/drawing/2014/main" id="{C0C484E5-3D37-F3F2-00FB-0EC853E57B40}"/>
                </a:ext>
              </a:extLst>
            </p:cNvPr>
            <p:cNvGrpSpPr/>
            <p:nvPr/>
          </p:nvGrpSpPr>
          <p:grpSpPr>
            <a:xfrm>
              <a:off x="6866653" y="4411171"/>
              <a:ext cx="1063285" cy="1063285"/>
              <a:chOff x="6866653" y="4411171"/>
              <a:chExt cx="1063284" cy="1063284"/>
            </a:xfrm>
          </p:grpSpPr>
          <p:sp>
            <p:nvSpPr>
              <p:cNvPr id="14" name="Shape 21072">
                <a:extLst>
                  <a:ext uri="{FF2B5EF4-FFF2-40B4-BE49-F238E27FC236}">
                    <a16:creationId xmlns:a16="http://schemas.microsoft.com/office/drawing/2014/main" id="{4A5F6C3A-0727-1E1C-4213-FE0AE2CD9CED}"/>
                  </a:ext>
                </a:extLst>
              </p:cNvPr>
              <p:cNvSpPr/>
              <p:nvPr/>
            </p:nvSpPr>
            <p:spPr>
              <a:xfrm>
                <a:off x="6866653" y="4411171"/>
                <a:ext cx="1063284" cy="1063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sp>
            <p:nvSpPr>
              <p:cNvPr id="15" name="Shape 21073">
                <a:extLst>
                  <a:ext uri="{FF2B5EF4-FFF2-40B4-BE49-F238E27FC236}">
                    <a16:creationId xmlns:a16="http://schemas.microsoft.com/office/drawing/2014/main" id="{E545F220-0C5B-9CBD-6369-E7254F682BCB}"/>
                  </a:ext>
                </a:extLst>
              </p:cNvPr>
              <p:cNvSpPr/>
              <p:nvPr/>
            </p:nvSpPr>
            <p:spPr>
              <a:xfrm>
                <a:off x="6990010" y="4534528"/>
                <a:ext cx="816569" cy="816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4247"/>
              </a:solidFill>
              <a:ln w="12700" cap="flat">
                <a:noFill/>
                <a:miter lim="400000"/>
              </a:ln>
              <a:effectLst/>
            </p:spPr>
            <p:txBody>
              <a:bodyPr wrap="square" lIns="162559" tIns="162559" rIns="162559" bIns="16255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defRPr sz="14800">
                    <a:latin typeface="Gill Sans"/>
                    <a:ea typeface="Gill Sans"/>
                    <a:cs typeface="Gill Sans"/>
                    <a:sym typeface="Gill Sans"/>
                  </a:defRPr>
                </a:pPr>
                <a:endParaRPr sz="19733">
                  <a:cs typeface="+mn-ea"/>
                  <a:sym typeface="+mn-lt"/>
                </a:endParaRPr>
              </a:p>
            </p:txBody>
          </p:sp>
        </p:grpSp>
        <p:sp>
          <p:nvSpPr>
            <p:cNvPr id="13" name="Shape 21075">
              <a:extLst>
                <a:ext uri="{FF2B5EF4-FFF2-40B4-BE49-F238E27FC236}">
                  <a16:creationId xmlns:a16="http://schemas.microsoft.com/office/drawing/2014/main" id="{BA4F411E-F01E-7DEB-3246-97224F05F811}"/>
                </a:ext>
              </a:extLst>
            </p:cNvPr>
            <p:cNvSpPr/>
            <p:nvPr/>
          </p:nvSpPr>
          <p:spPr>
            <a:xfrm>
              <a:off x="7181900" y="4629828"/>
              <a:ext cx="440289" cy="60597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mc="http://schemas.openxmlformats.org/markup-compatibility/2006" xmlns:p14="http://schemas.microsoft.com/office/powerpoint/2010/main" xmlns="" val="1"/>
              </a:ext>
            </a:extLst>
          </p:spPr>
          <p:txBody>
            <a:bodyPr wrap="none" lIns="67733" tIns="67733" rIns="67733" bIns="67733"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90000"/>
                </a:lnSpc>
                <a:defRPr sz="1800">
                  <a:solidFill>
                    <a:srgbClr val="000000"/>
                  </a:solidFill>
                </a:defRPr>
              </a:pPr>
              <a:r>
                <a:rPr lang="en-GB" sz="1200" dirty="0">
                  <a:solidFill>
                    <a:schemeClr val="bg1"/>
                  </a:solidFill>
                  <a:cs typeface="+mn-ea"/>
                </a:rPr>
                <a:t>6</a:t>
              </a:r>
              <a:endParaRPr lang="th-TH" sz="1200" dirty="0">
                <a:solidFill>
                  <a:schemeClr val="bg1"/>
                </a:solidFill>
                <a:latin typeface="+mn-lt"/>
                <a:cs typeface="+mn-ea"/>
              </a:endParaRPr>
            </a:p>
          </p:txBody>
        </p:sp>
      </p:grpSp>
      <p:sp>
        <p:nvSpPr>
          <p:cNvPr id="16" name="Shape 21106">
            <a:extLst>
              <a:ext uri="{FF2B5EF4-FFF2-40B4-BE49-F238E27FC236}">
                <a16:creationId xmlns:a16="http://schemas.microsoft.com/office/drawing/2014/main" id="{12F44965-72A3-E5B5-F11E-D360CE26B1BC}"/>
              </a:ext>
            </a:extLst>
          </p:cNvPr>
          <p:cNvSpPr/>
          <p:nvPr/>
        </p:nvSpPr>
        <p:spPr>
          <a:xfrm>
            <a:off x="9663187" y="1062869"/>
            <a:ext cx="1722259" cy="606641"/>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mc="http://schemas.openxmlformats.org/markup-compatibility/2006" xmlns:p14="http://schemas.microsoft.com/office/powerpoint/2010/main" xmlns="" val="1"/>
            </a:ext>
          </a:extLst>
        </p:spPr>
        <p:txBody>
          <a:bodyPr wrap="square" lIns="0" tIns="0" rIns="0" bIns="0" numCol="1"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89">
              <a:lnSpc>
                <a:spcPct val="130000"/>
              </a:lnSpc>
              <a:defRPr sz="1800"/>
            </a:pPr>
            <a:r>
              <a:rPr lang="en-GB" sz="1600" b="1">
                <a:solidFill>
                  <a:srgbClr val="3F3E08"/>
                </a:solidFill>
                <a:cs typeface="Segoe UI"/>
                <a:sym typeface="+mn-lt"/>
              </a:rPr>
              <a:t>Modelling and Data Processing</a:t>
            </a:r>
            <a:endParaRPr lang="en-ID" sz="1600" b="1">
              <a:solidFill>
                <a:srgbClr val="3F3E08"/>
              </a:solidFill>
              <a:cs typeface="Segoe UI"/>
              <a:sym typeface="+mn-lt"/>
            </a:endParaRPr>
          </a:p>
        </p:txBody>
      </p:sp>
      <p:pic>
        <p:nvPicPr>
          <p:cNvPr id="18" name="Graphic 17" descr="Statistics outline">
            <a:extLst>
              <a:ext uri="{FF2B5EF4-FFF2-40B4-BE49-F238E27FC236}">
                <a16:creationId xmlns:a16="http://schemas.microsoft.com/office/drawing/2014/main" id="{9ECD446E-444C-2B98-A5AC-B105293A62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5995" y="3093147"/>
            <a:ext cx="914400" cy="914400"/>
          </a:xfrm>
          <a:prstGeom prst="rect">
            <a:avLst/>
          </a:prstGeom>
        </p:spPr>
      </p:pic>
      <p:pic>
        <p:nvPicPr>
          <p:cNvPr id="20" name="Graphic 19" descr="Playbook with solid fill">
            <a:extLst>
              <a:ext uri="{FF2B5EF4-FFF2-40B4-BE49-F238E27FC236}">
                <a16:creationId xmlns:a16="http://schemas.microsoft.com/office/drawing/2014/main" id="{5F18F0B2-BAA4-8921-F9D3-EB7949902A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315708" y="3093989"/>
            <a:ext cx="914400" cy="914400"/>
          </a:xfrm>
          <a:prstGeom prst="rect">
            <a:avLst/>
          </a:prstGeom>
        </p:spPr>
      </p:pic>
      <p:pic>
        <p:nvPicPr>
          <p:cNvPr id="26" name="Graphic 25" descr="Business Growth with solid fill">
            <a:extLst>
              <a:ext uri="{FF2B5EF4-FFF2-40B4-BE49-F238E27FC236}">
                <a16:creationId xmlns:a16="http://schemas.microsoft.com/office/drawing/2014/main" id="{13D2E9FA-C2C8-C80B-2CE2-6CC0E0A7CA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680" y="3090778"/>
            <a:ext cx="914400" cy="914400"/>
          </a:xfrm>
          <a:prstGeom prst="rect">
            <a:avLst/>
          </a:prstGeom>
        </p:spPr>
      </p:pic>
    </p:spTree>
    <p:extLst>
      <p:ext uri="{BB962C8B-B14F-4D97-AF65-F5344CB8AC3E}">
        <p14:creationId xmlns:p14="http://schemas.microsoft.com/office/powerpoint/2010/main" val="356379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E288964-136D-C058-6A9B-BB312BBCAD62}"/>
              </a:ext>
            </a:extLst>
          </p:cNvPr>
          <p:cNvSpPr>
            <a:spLocks noGrp="1"/>
          </p:cNvSpPr>
          <p:nvPr>
            <p:ph idx="1"/>
          </p:nvPr>
        </p:nvSpPr>
        <p:spPr>
          <a:xfrm>
            <a:off x="573617" y="6230679"/>
            <a:ext cx="10515600" cy="321968"/>
          </a:xfrm>
        </p:spPr>
        <p:txBody>
          <a:bodyPr>
            <a:normAutofit/>
          </a:bodyPr>
          <a:lstStyle/>
          <a:p>
            <a:pPr marL="0" indent="0">
              <a:buNone/>
            </a:pPr>
            <a:r>
              <a:rPr lang="en-US" altLang="zh-CN" sz="1600"/>
              <a:t>Data Source: https://coletivodopirarucu.org.br/quem-somos/</a:t>
            </a:r>
            <a:endParaRPr lang="zh-CN" altLang="en-US" sz="1600"/>
          </a:p>
        </p:txBody>
      </p:sp>
      <p:sp>
        <p:nvSpPr>
          <p:cNvPr id="4" name="Title 3">
            <a:extLst>
              <a:ext uri="{FF2B5EF4-FFF2-40B4-BE49-F238E27FC236}">
                <a16:creationId xmlns:a16="http://schemas.microsoft.com/office/drawing/2014/main" id="{5DD9327B-6F79-BD3F-5B13-57F2FDEEE703}"/>
              </a:ext>
            </a:extLst>
          </p:cNvPr>
          <p:cNvSpPr txBox="1">
            <a:spLocks/>
          </p:cNvSpPr>
          <p:nvPr/>
        </p:nvSpPr>
        <p:spPr>
          <a:xfrm>
            <a:off x="573617" y="238125"/>
            <a:ext cx="4768312" cy="897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r>
              <a:rPr lang="en-US" sz="3200">
                <a:solidFill>
                  <a:schemeClr val="tx1"/>
                </a:solidFill>
              </a:rPr>
              <a:t>Data – Pirarucu</a:t>
            </a:r>
          </a:p>
        </p:txBody>
      </p:sp>
      <p:pic>
        <p:nvPicPr>
          <p:cNvPr id="6" name="图片 5" descr="地图&#10;&#10;描述已自动生成">
            <a:extLst>
              <a:ext uri="{FF2B5EF4-FFF2-40B4-BE49-F238E27FC236}">
                <a16:creationId xmlns:a16="http://schemas.microsoft.com/office/drawing/2014/main" id="{A3CB6D97-5879-BFCC-316E-6B658B4B1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 y="2253107"/>
            <a:ext cx="4920684" cy="3853991"/>
          </a:xfrm>
          <a:prstGeom prst="rect">
            <a:avLst/>
          </a:prstGeom>
        </p:spPr>
      </p:pic>
      <p:sp>
        <p:nvSpPr>
          <p:cNvPr id="7" name="文本框 6">
            <a:extLst>
              <a:ext uri="{FF2B5EF4-FFF2-40B4-BE49-F238E27FC236}">
                <a16:creationId xmlns:a16="http://schemas.microsoft.com/office/drawing/2014/main" id="{2D7E5B9B-024F-2DEA-7CF1-F50784C0E813}"/>
              </a:ext>
            </a:extLst>
          </p:cNvPr>
          <p:cNvSpPr txBox="1"/>
          <p:nvPr/>
        </p:nvSpPr>
        <p:spPr>
          <a:xfrm>
            <a:off x="665284" y="1132391"/>
            <a:ext cx="4988640" cy="923330"/>
          </a:xfrm>
          <a:prstGeom prst="rect">
            <a:avLst/>
          </a:prstGeom>
          <a:noFill/>
        </p:spPr>
        <p:txBody>
          <a:bodyPr wrap="square" rtlCol="0">
            <a:spAutoFit/>
          </a:bodyPr>
          <a:lstStyle/>
          <a:p>
            <a:r>
              <a:rPr lang="en-US" altLang="zh-CN" sz="1800"/>
              <a:t>Fishing and storage sites in Pirarucu, Amazonas State, Brazil. Including development reserves, extractive reserves, town, and indigenous lands.</a:t>
            </a:r>
            <a:endParaRPr lang="zh-CN" altLang="en-US" sz="1800"/>
          </a:p>
        </p:txBody>
      </p:sp>
      <p:sp>
        <p:nvSpPr>
          <p:cNvPr id="8" name="文本框 7">
            <a:extLst>
              <a:ext uri="{FF2B5EF4-FFF2-40B4-BE49-F238E27FC236}">
                <a16:creationId xmlns:a16="http://schemas.microsoft.com/office/drawing/2014/main" id="{085571EB-39BF-E8D3-9945-C226DAC14C05}"/>
              </a:ext>
            </a:extLst>
          </p:cNvPr>
          <p:cNvSpPr txBox="1"/>
          <p:nvPr/>
        </p:nvSpPr>
        <p:spPr>
          <a:xfrm>
            <a:off x="6280298" y="1132391"/>
            <a:ext cx="5246418" cy="1477328"/>
          </a:xfrm>
          <a:prstGeom prst="rect">
            <a:avLst/>
          </a:prstGeom>
          <a:noFill/>
        </p:spPr>
        <p:txBody>
          <a:bodyPr wrap="square" rtlCol="0">
            <a:spAutoFit/>
          </a:bodyPr>
          <a:lstStyle/>
          <a:p>
            <a:r>
              <a:rPr lang="en-US" altLang="zh-CN" sz="1800"/>
              <a:t>We intend to use towns as the source of products in our subsequent algorithms, so in this step we use nearest neighbors to find the closest city for each non-city location.</a:t>
            </a:r>
          </a:p>
          <a:p>
            <a:endParaRPr lang="zh-CN" altLang="en-US" sz="1800"/>
          </a:p>
        </p:txBody>
      </p:sp>
      <p:pic>
        <p:nvPicPr>
          <p:cNvPr id="10" name="图片 9" descr="地图&#10;&#10;描述已自动生成">
            <a:extLst>
              <a:ext uri="{FF2B5EF4-FFF2-40B4-BE49-F238E27FC236}">
                <a16:creationId xmlns:a16="http://schemas.microsoft.com/office/drawing/2014/main" id="{F47B30C8-DC60-62E0-D215-4753C8274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188" y="2316409"/>
            <a:ext cx="5253292" cy="3205914"/>
          </a:xfrm>
          <a:prstGeom prst="rect">
            <a:avLst/>
          </a:prstGeom>
        </p:spPr>
      </p:pic>
      <p:sp>
        <p:nvSpPr>
          <p:cNvPr id="11" name="文本框 10">
            <a:extLst>
              <a:ext uri="{FF2B5EF4-FFF2-40B4-BE49-F238E27FC236}">
                <a16:creationId xmlns:a16="http://schemas.microsoft.com/office/drawing/2014/main" id="{69C7B175-037B-8F9C-F944-D63D3ED4018E}"/>
              </a:ext>
            </a:extLst>
          </p:cNvPr>
          <p:cNvSpPr txBox="1"/>
          <p:nvPr/>
        </p:nvSpPr>
        <p:spPr>
          <a:xfrm>
            <a:off x="6167188" y="5522323"/>
            <a:ext cx="5246418" cy="584775"/>
          </a:xfrm>
          <a:prstGeom prst="rect">
            <a:avLst/>
          </a:prstGeom>
          <a:noFill/>
        </p:spPr>
        <p:txBody>
          <a:bodyPr wrap="square" rtlCol="0">
            <a:spAutoFit/>
          </a:bodyPr>
          <a:lstStyle/>
          <a:p>
            <a:r>
              <a:rPr lang="en-US" altLang="zh-CN" sz="1600"/>
              <a:t>Blue nodes: City (Town)</a:t>
            </a:r>
          </a:p>
          <a:p>
            <a:r>
              <a:rPr lang="en-US" altLang="zh-CN" sz="1600"/>
              <a:t>Red nodes: Non-city</a:t>
            </a:r>
            <a:endParaRPr lang="zh-CN" altLang="en-US" sz="1600"/>
          </a:p>
        </p:txBody>
      </p:sp>
    </p:spTree>
    <p:extLst>
      <p:ext uri="{BB962C8B-B14F-4D97-AF65-F5344CB8AC3E}">
        <p14:creationId xmlns:p14="http://schemas.microsoft.com/office/powerpoint/2010/main" val="26653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8415-5C81-3799-C853-B04C2F5CC5F4}"/>
              </a:ext>
            </a:extLst>
          </p:cNvPr>
          <p:cNvSpPr>
            <a:spLocks noGrp="1"/>
          </p:cNvSpPr>
          <p:nvPr>
            <p:ph type="title"/>
          </p:nvPr>
        </p:nvSpPr>
        <p:spPr>
          <a:xfrm>
            <a:off x="487438" y="2268"/>
            <a:ext cx="10515600" cy="897145"/>
          </a:xfrm>
        </p:spPr>
        <p:txBody>
          <a:bodyPr/>
          <a:lstStyle/>
          <a:p>
            <a:r>
              <a:rPr lang="en-US" sz="2900">
                <a:solidFill>
                  <a:schemeClr val="tx1"/>
                </a:solidFill>
                <a:cs typeface="Segoe UI"/>
              </a:rPr>
              <a:t>Brazil Demand and Exports</a:t>
            </a:r>
          </a:p>
        </p:txBody>
      </p:sp>
      <p:cxnSp>
        <p:nvCxnSpPr>
          <p:cNvPr id="4" name="Straight Arrow Connector 3">
            <a:extLst>
              <a:ext uri="{FF2B5EF4-FFF2-40B4-BE49-F238E27FC236}">
                <a16:creationId xmlns:a16="http://schemas.microsoft.com/office/drawing/2014/main" id="{E7E28B8D-A552-70D5-D9E2-61C2B6B0495C}"/>
              </a:ext>
            </a:extLst>
          </p:cNvPr>
          <p:cNvCxnSpPr/>
          <p:nvPr/>
        </p:nvCxnSpPr>
        <p:spPr>
          <a:xfrm>
            <a:off x="4104423" y="1289097"/>
            <a:ext cx="24190" cy="456802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7A2A8500-210C-12A4-CA84-3764D965E969}"/>
              </a:ext>
            </a:extLst>
          </p:cNvPr>
          <p:cNvCxnSpPr>
            <a:cxnSpLocks/>
          </p:cNvCxnSpPr>
          <p:nvPr/>
        </p:nvCxnSpPr>
        <p:spPr>
          <a:xfrm>
            <a:off x="8070546" y="1289096"/>
            <a:ext cx="34216" cy="4557994"/>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C6CCAE8-F361-8ADC-642F-D561858A6628}"/>
              </a:ext>
            </a:extLst>
          </p:cNvPr>
          <p:cNvSpPr txBox="1"/>
          <p:nvPr/>
        </p:nvSpPr>
        <p:spPr>
          <a:xfrm>
            <a:off x="754838" y="1006451"/>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Acai</a:t>
            </a:r>
          </a:p>
          <a:p>
            <a:pPr algn="ctr"/>
            <a:r>
              <a:rPr lang="en-US">
                <a:cs typeface="Segoe UI"/>
              </a:rPr>
              <a:t>Demand</a:t>
            </a:r>
          </a:p>
        </p:txBody>
      </p:sp>
      <p:sp>
        <p:nvSpPr>
          <p:cNvPr id="10" name="TextBox 9">
            <a:extLst>
              <a:ext uri="{FF2B5EF4-FFF2-40B4-BE49-F238E27FC236}">
                <a16:creationId xmlns:a16="http://schemas.microsoft.com/office/drawing/2014/main" id="{1D065D6D-4BE8-3FE3-25BB-4E893574496C}"/>
              </a:ext>
            </a:extLst>
          </p:cNvPr>
          <p:cNvSpPr txBox="1"/>
          <p:nvPr/>
        </p:nvSpPr>
        <p:spPr>
          <a:xfrm>
            <a:off x="4711094"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Brazil Nuts</a:t>
            </a:r>
          </a:p>
          <a:p>
            <a:pPr algn="ctr"/>
            <a:r>
              <a:rPr lang="en-US">
                <a:cs typeface="Segoe UI"/>
              </a:rPr>
              <a:t>Demand</a:t>
            </a:r>
          </a:p>
        </p:txBody>
      </p:sp>
      <p:sp>
        <p:nvSpPr>
          <p:cNvPr id="11" name="TextBox 10">
            <a:extLst>
              <a:ext uri="{FF2B5EF4-FFF2-40B4-BE49-F238E27FC236}">
                <a16:creationId xmlns:a16="http://schemas.microsoft.com/office/drawing/2014/main" id="{DC4E09B6-4BF8-D911-19B9-EB68FCB4F002}"/>
              </a:ext>
            </a:extLst>
          </p:cNvPr>
          <p:cNvSpPr txBox="1"/>
          <p:nvPr/>
        </p:nvSpPr>
        <p:spPr>
          <a:xfrm>
            <a:off x="8676900"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Pirarucu</a:t>
            </a:r>
          </a:p>
          <a:p>
            <a:pPr algn="ctr"/>
            <a:r>
              <a:rPr lang="en-US">
                <a:cs typeface="Segoe UI"/>
              </a:rPr>
              <a:t>Demand</a:t>
            </a:r>
          </a:p>
        </p:txBody>
      </p:sp>
      <p:sp>
        <p:nvSpPr>
          <p:cNvPr id="14" name="TextBox 13">
            <a:extLst>
              <a:ext uri="{FF2B5EF4-FFF2-40B4-BE49-F238E27FC236}">
                <a16:creationId xmlns:a16="http://schemas.microsoft.com/office/drawing/2014/main" id="{846BEF44-8B14-C768-338C-89F98302C4A1}"/>
              </a:ext>
            </a:extLst>
          </p:cNvPr>
          <p:cNvSpPr txBox="1"/>
          <p:nvPr/>
        </p:nvSpPr>
        <p:spPr>
          <a:xfrm>
            <a:off x="784058" y="492492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latin typeface="Segoe UI"/>
                <a:cs typeface="Segoe UI"/>
              </a:rPr>
              <a:t>Key Export Markets:</a:t>
            </a:r>
            <a:r>
              <a:rPr lang="en-US" sz="1800">
                <a:solidFill>
                  <a:srgbClr val="0D0D0D"/>
                </a:solidFill>
                <a:latin typeface="Segoe UI"/>
                <a:cs typeface="Segoe UI"/>
              </a:rPr>
              <a:t> USA (28.3%), UAE (21.5%), Australia (10.3%</a:t>
            </a:r>
            <a:r>
              <a:rPr lang="en-US" sz="1800">
                <a:solidFill>
                  <a:srgbClr val="0D0D0D"/>
                </a:solidFill>
                <a:latin typeface="ui-sans-serif"/>
              </a:rPr>
              <a:t>)</a:t>
            </a:r>
            <a:endParaRPr lang="en-US"/>
          </a:p>
        </p:txBody>
      </p:sp>
      <p:pic>
        <p:nvPicPr>
          <p:cNvPr id="18" name="Picture 17" descr="A green pie chart with text&#10;&#10;Description automatically generated">
            <a:extLst>
              <a:ext uri="{FF2B5EF4-FFF2-40B4-BE49-F238E27FC236}">
                <a16:creationId xmlns:a16="http://schemas.microsoft.com/office/drawing/2014/main" id="{AFBAF513-85B0-D31E-BDBA-F0D5985348B3}"/>
              </a:ext>
            </a:extLst>
          </p:cNvPr>
          <p:cNvPicPr>
            <a:picLocks noChangeAspect="1"/>
          </p:cNvPicPr>
          <p:nvPr/>
        </p:nvPicPr>
        <p:blipFill rotWithShape="1">
          <a:blip r:embed="rId2"/>
          <a:srcRect l="8738" t="19497" r="5582" b="3459"/>
          <a:stretch/>
        </p:blipFill>
        <p:spPr>
          <a:xfrm>
            <a:off x="382252" y="2204537"/>
            <a:ext cx="3550054" cy="2488464"/>
          </a:xfrm>
          <a:prstGeom prst="rect">
            <a:avLst/>
          </a:prstGeom>
        </p:spPr>
      </p:pic>
      <p:sp>
        <p:nvSpPr>
          <p:cNvPr id="20" name="TextBox 19">
            <a:extLst>
              <a:ext uri="{FF2B5EF4-FFF2-40B4-BE49-F238E27FC236}">
                <a16:creationId xmlns:a16="http://schemas.microsoft.com/office/drawing/2014/main" id="{21673EEE-3D01-615F-2592-08264F43BFCB}"/>
              </a:ext>
            </a:extLst>
          </p:cNvPr>
          <p:cNvSpPr txBox="1"/>
          <p:nvPr/>
        </p:nvSpPr>
        <p:spPr>
          <a:xfrm>
            <a:off x="4634164" y="4924926"/>
            <a:ext cx="2923673"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Segoe UI"/>
                <a:cs typeface="Segoe UI"/>
              </a:rPr>
              <a:t>USA (24.4%), Peru (20.4%), Australia (10.1%)</a:t>
            </a:r>
            <a:endParaRPr lang="en-US"/>
          </a:p>
        </p:txBody>
      </p:sp>
      <p:sp>
        <p:nvSpPr>
          <p:cNvPr id="21" name="TextBox 20">
            <a:extLst>
              <a:ext uri="{FF2B5EF4-FFF2-40B4-BE49-F238E27FC236}">
                <a16:creationId xmlns:a16="http://schemas.microsoft.com/office/drawing/2014/main" id="{E21AC0EF-5531-23DD-83A8-3558242AD20D}"/>
              </a:ext>
            </a:extLst>
          </p:cNvPr>
          <p:cNvSpPr txBox="1"/>
          <p:nvPr/>
        </p:nvSpPr>
        <p:spPr>
          <a:xfrm>
            <a:off x="8474243" y="4924926"/>
            <a:ext cx="32545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ui-sans-serif"/>
                <a:cs typeface="Segoe UI"/>
              </a:rPr>
              <a:t>USA (35%), Europe: </a:t>
            </a:r>
            <a:r>
              <a:rPr lang="en-US" sz="1800">
                <a:solidFill>
                  <a:srgbClr val="0D0D0D"/>
                </a:solidFill>
                <a:ea typeface="+mn-lt"/>
                <a:cs typeface="+mn-lt"/>
              </a:rPr>
              <a:t>Germany-France</a:t>
            </a:r>
            <a:r>
              <a:rPr lang="en-US" sz="1800">
                <a:solidFill>
                  <a:srgbClr val="0D0D0D"/>
                </a:solidFill>
                <a:latin typeface="ui-sans-serif"/>
                <a:cs typeface="Segoe UI"/>
              </a:rPr>
              <a:t> (25%), China (20%)</a:t>
            </a:r>
            <a:endParaRPr lang="en-US"/>
          </a:p>
        </p:txBody>
      </p:sp>
      <p:pic>
        <p:nvPicPr>
          <p:cNvPr id="24" name="Picture 23" descr="A green pie chart with text&#10;&#10;Description automatically generated">
            <a:extLst>
              <a:ext uri="{FF2B5EF4-FFF2-40B4-BE49-F238E27FC236}">
                <a16:creationId xmlns:a16="http://schemas.microsoft.com/office/drawing/2014/main" id="{03306ED5-4830-6D58-6418-FBE286B52519}"/>
              </a:ext>
            </a:extLst>
          </p:cNvPr>
          <p:cNvPicPr>
            <a:picLocks noChangeAspect="1"/>
          </p:cNvPicPr>
          <p:nvPr/>
        </p:nvPicPr>
        <p:blipFill rotWithShape="1">
          <a:blip r:embed="rId3"/>
          <a:srcRect l="8231" t="20178" r="6094" b="3234"/>
          <a:stretch/>
        </p:blipFill>
        <p:spPr>
          <a:xfrm>
            <a:off x="4325036" y="2208212"/>
            <a:ext cx="3549850" cy="2473919"/>
          </a:xfrm>
          <a:prstGeom prst="rect">
            <a:avLst/>
          </a:prstGeom>
        </p:spPr>
      </p:pic>
      <p:pic>
        <p:nvPicPr>
          <p:cNvPr id="25" name="Picture 24" descr="A green pie chart with text&#10;&#10;Description automatically generated">
            <a:extLst>
              <a:ext uri="{FF2B5EF4-FFF2-40B4-BE49-F238E27FC236}">
                <a16:creationId xmlns:a16="http://schemas.microsoft.com/office/drawing/2014/main" id="{561E2349-F596-E84A-2C0D-734DA191A0D5}"/>
              </a:ext>
            </a:extLst>
          </p:cNvPr>
          <p:cNvPicPr>
            <a:picLocks noChangeAspect="1"/>
          </p:cNvPicPr>
          <p:nvPr/>
        </p:nvPicPr>
        <p:blipFill rotWithShape="1">
          <a:blip r:embed="rId4"/>
          <a:srcRect l="6951" t="22884" r="4716" b="2194"/>
          <a:stretch/>
        </p:blipFill>
        <p:spPr>
          <a:xfrm>
            <a:off x="8272540" y="2304800"/>
            <a:ext cx="3659981" cy="2390659"/>
          </a:xfrm>
          <a:prstGeom prst="rect">
            <a:avLst/>
          </a:prstGeom>
        </p:spPr>
      </p:pic>
    </p:spTree>
    <p:extLst>
      <p:ext uri="{BB962C8B-B14F-4D97-AF65-F5344CB8AC3E}">
        <p14:creationId xmlns:p14="http://schemas.microsoft.com/office/powerpoint/2010/main" val="34630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73616" y="238125"/>
            <a:ext cx="8083495" cy="897145"/>
          </a:xfrm>
        </p:spPr>
        <p:txBody>
          <a:bodyPr>
            <a:normAutofit fontScale="90000"/>
          </a:bodyPr>
          <a:lstStyle/>
          <a:p>
            <a:r>
              <a:rPr lang="en-US" sz="3200">
                <a:solidFill>
                  <a:schemeClr val="tx1"/>
                </a:solidFill>
              </a:rPr>
              <a:t>Data – Other Countries</a:t>
            </a:r>
            <a:r>
              <a:rPr lang="zh-CN" altLang="en-US" sz="3200">
                <a:solidFill>
                  <a:schemeClr val="tx1"/>
                </a:solidFill>
              </a:rPr>
              <a:t> </a:t>
            </a:r>
            <a:r>
              <a:rPr lang="en-US" altLang="zh-CN" sz="3200">
                <a:solidFill>
                  <a:schemeClr val="tx1"/>
                </a:solidFill>
              </a:rPr>
              <a:t>(Peru and </a:t>
            </a:r>
            <a:r>
              <a:rPr lang="en-US" altLang="zh-CN" sz="3200">
                <a:solidFill>
                  <a:schemeClr val="tx1"/>
                </a:solidFill>
                <a:cs typeface="Segoe UI"/>
              </a:rPr>
              <a:t>Colombia)</a:t>
            </a:r>
            <a:endParaRPr lang="en-US" sz="3200">
              <a:solidFill>
                <a:schemeClr val="tx1"/>
              </a:solidFill>
            </a:endParaRPr>
          </a:p>
        </p:txBody>
      </p:sp>
      <p:sp>
        <p:nvSpPr>
          <p:cNvPr id="5" name="文本框 4">
            <a:extLst>
              <a:ext uri="{FF2B5EF4-FFF2-40B4-BE49-F238E27FC236}">
                <a16:creationId xmlns:a16="http://schemas.microsoft.com/office/drawing/2014/main" id="{3AB1A48C-36CA-7658-08A3-ACCB125369F6}"/>
              </a:ext>
            </a:extLst>
          </p:cNvPr>
          <p:cNvSpPr txBox="1"/>
          <p:nvPr/>
        </p:nvSpPr>
        <p:spPr>
          <a:xfrm>
            <a:off x="573617" y="1355223"/>
            <a:ext cx="5398912" cy="1938992"/>
          </a:xfrm>
          <a:prstGeom prst="rect">
            <a:avLst/>
          </a:prstGeom>
          <a:noFill/>
        </p:spPr>
        <p:txBody>
          <a:bodyPr wrap="square">
            <a:spAutoFit/>
          </a:bodyPr>
          <a:lstStyle/>
          <a:p>
            <a:pPr marL="342900" indent="-342900">
              <a:buFontTx/>
              <a:buChar char="-"/>
            </a:pPr>
            <a:r>
              <a:rPr lang="en-US" altLang="zh-CN" sz="2000" b="1">
                <a:latin typeface="+mj-lt"/>
              </a:rPr>
              <a:t>Basic information (Peru):</a:t>
            </a:r>
            <a:r>
              <a:rPr lang="zh-CN" altLang="en-US" sz="2000" b="1">
                <a:latin typeface="+mj-lt"/>
              </a:rPr>
              <a:t> </a:t>
            </a:r>
            <a:r>
              <a:rPr lang="en-US" altLang="zh-CN" sz="2000">
                <a:latin typeface="+mj-lt"/>
              </a:rPr>
              <a:t>population density, waterways, roads, railways, airports, ports…</a:t>
            </a:r>
          </a:p>
          <a:p>
            <a:endParaRPr lang="en-US" altLang="zh-CN" sz="2000">
              <a:latin typeface="+mj-lt"/>
            </a:endParaRPr>
          </a:p>
          <a:p>
            <a:pPr marL="342900" indent="-342900">
              <a:buFontTx/>
              <a:buChar char="-"/>
            </a:pPr>
            <a:r>
              <a:rPr lang="en-US" altLang="zh-CN" sz="2000" b="1">
                <a:latin typeface="+mj-lt"/>
              </a:rPr>
              <a:t>Production (Brazil nuts in Peru in total):</a:t>
            </a:r>
            <a:r>
              <a:rPr lang="zh-CN" altLang="en-US" sz="2000" b="1">
                <a:latin typeface="+mj-lt"/>
              </a:rPr>
              <a:t> </a:t>
            </a:r>
            <a:r>
              <a:rPr lang="en-US" altLang="zh-CN" sz="2000">
                <a:latin typeface="+mj-lt"/>
              </a:rPr>
              <a:t>6194 </a:t>
            </a:r>
            <a:r>
              <a:rPr lang="en-US" altLang="zh-CN" sz="2000" err="1">
                <a:latin typeface="+mj-lt"/>
              </a:rPr>
              <a:t>tonnes</a:t>
            </a:r>
            <a:r>
              <a:rPr lang="en-US" altLang="zh-CN" sz="2000">
                <a:latin typeface="+mj-lt"/>
              </a:rPr>
              <a:t> (2016) </a:t>
            </a:r>
            <a:r>
              <a:rPr lang="en-US" altLang="zh-CN" sz="2000">
                <a:latin typeface="+mj-lt"/>
                <a:sym typeface="Wingdings" pitchFamily="2" charset="2"/>
              </a:rPr>
              <a:t>-&gt;5697 </a:t>
            </a:r>
            <a:r>
              <a:rPr lang="en-US" altLang="zh-CN" sz="2000" err="1">
                <a:latin typeface="+mj-lt"/>
                <a:sym typeface="Wingdings" pitchFamily="2" charset="2"/>
              </a:rPr>
              <a:t>tonnes</a:t>
            </a:r>
            <a:r>
              <a:rPr lang="en-US" altLang="zh-CN" sz="2000">
                <a:latin typeface="+mj-lt"/>
                <a:sym typeface="Wingdings" pitchFamily="2" charset="2"/>
              </a:rPr>
              <a:t> (2020)</a:t>
            </a:r>
          </a:p>
        </p:txBody>
      </p:sp>
      <p:pic>
        <p:nvPicPr>
          <p:cNvPr id="6" name="图片 5" descr="地图&#10;&#10;描述已自动生成">
            <a:extLst>
              <a:ext uri="{FF2B5EF4-FFF2-40B4-BE49-F238E27FC236}">
                <a16:creationId xmlns:a16="http://schemas.microsoft.com/office/drawing/2014/main" id="{F970AB0E-96B6-DE61-CA8A-D241DE6A60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3191"/>
          <a:stretch/>
        </p:blipFill>
        <p:spPr>
          <a:xfrm>
            <a:off x="697089" y="3429000"/>
            <a:ext cx="5398911" cy="2390678"/>
          </a:xfrm>
          <a:prstGeom prst="rect">
            <a:avLst/>
          </a:prstGeom>
        </p:spPr>
      </p:pic>
      <p:sp>
        <p:nvSpPr>
          <p:cNvPr id="7" name="文本框 6">
            <a:extLst>
              <a:ext uri="{FF2B5EF4-FFF2-40B4-BE49-F238E27FC236}">
                <a16:creationId xmlns:a16="http://schemas.microsoft.com/office/drawing/2014/main" id="{A701304B-604D-6FE1-3AD7-A9B8F0648A6C}"/>
              </a:ext>
            </a:extLst>
          </p:cNvPr>
          <p:cNvSpPr txBox="1"/>
          <p:nvPr/>
        </p:nvSpPr>
        <p:spPr>
          <a:xfrm>
            <a:off x="697088" y="5919417"/>
            <a:ext cx="5398912" cy="707886"/>
          </a:xfrm>
          <a:prstGeom prst="rect">
            <a:avLst/>
          </a:prstGeom>
          <a:noFill/>
        </p:spPr>
        <p:txBody>
          <a:bodyPr wrap="square">
            <a:spAutoFit/>
          </a:bodyPr>
          <a:lstStyle/>
          <a:p>
            <a:r>
              <a:rPr lang="en-GB" altLang="zh-CN" sz="2000" b="1">
                <a:effectLst/>
                <a:latin typeface="+mj-lt"/>
                <a:ea typeface="宋体" panose="02010600030101010101" pitchFamily="2" charset="-122"/>
                <a:cs typeface="Times New Roman (正文 CS 字体)"/>
              </a:rPr>
              <a:t>Ports in Peru</a:t>
            </a:r>
            <a:r>
              <a:rPr lang="en-US" altLang="zh-CN" sz="2000" b="1">
                <a:latin typeface="+mj-lt"/>
                <a:ea typeface="宋体" panose="02010600030101010101" pitchFamily="2" charset="-122"/>
                <a:cs typeface="Times New Roman (正文 CS 字体)"/>
              </a:rPr>
              <a:t>, </a:t>
            </a:r>
            <a:r>
              <a:rPr lang="en" altLang="zh-CN" sz="2000" b="0" i="0" u="none" strike="noStrike">
                <a:effectLst/>
                <a:latin typeface="+mj-lt"/>
              </a:rPr>
              <a:t>Humanitarian </a:t>
            </a:r>
            <a:r>
              <a:rPr lang="en" altLang="zh-CN" sz="2000">
                <a:latin typeface="+mj-lt"/>
              </a:rPr>
              <a:t>D</a:t>
            </a:r>
            <a:r>
              <a:rPr lang="en" altLang="zh-CN" sz="2000" b="0" i="0" u="none" strike="noStrike">
                <a:effectLst/>
                <a:latin typeface="+mj-lt"/>
              </a:rPr>
              <a:t>ata </a:t>
            </a:r>
            <a:r>
              <a:rPr lang="en" altLang="zh-CN" sz="2000">
                <a:latin typeface="+mj-lt"/>
              </a:rPr>
              <a:t>E</a:t>
            </a:r>
            <a:r>
              <a:rPr lang="en" altLang="zh-CN" sz="2000" b="0" i="0" u="none" strike="noStrike">
                <a:effectLst/>
                <a:latin typeface="+mj-lt"/>
              </a:rPr>
              <a:t>xchange</a:t>
            </a:r>
            <a:r>
              <a:rPr lang="en-US" altLang="zh-CN" sz="2000">
                <a:effectLst/>
                <a:latin typeface="+mj-lt"/>
                <a:ea typeface="宋体" panose="02010600030101010101" pitchFamily="2" charset="-122"/>
              </a:rPr>
              <a:t>, 2024</a:t>
            </a:r>
            <a:r>
              <a:rPr lang="zh-CN" altLang="zh-CN" sz="2000">
                <a:effectLst/>
                <a:latin typeface="+mj-lt"/>
              </a:rPr>
              <a:t> </a:t>
            </a:r>
            <a:endParaRPr lang="zh-CN" altLang="en-US" sz="2000">
              <a:latin typeface="+mj-lt"/>
            </a:endParaRPr>
          </a:p>
        </p:txBody>
      </p:sp>
      <p:sp>
        <p:nvSpPr>
          <p:cNvPr id="8" name="文本框 7">
            <a:extLst>
              <a:ext uri="{FF2B5EF4-FFF2-40B4-BE49-F238E27FC236}">
                <a16:creationId xmlns:a16="http://schemas.microsoft.com/office/drawing/2014/main" id="{D7C5B98C-517A-5E62-09F3-D324AE5961F6}"/>
              </a:ext>
            </a:extLst>
          </p:cNvPr>
          <p:cNvSpPr txBox="1"/>
          <p:nvPr/>
        </p:nvSpPr>
        <p:spPr>
          <a:xfrm>
            <a:off x="6219473" y="1135270"/>
            <a:ext cx="5398912" cy="707886"/>
          </a:xfrm>
          <a:prstGeom prst="rect">
            <a:avLst/>
          </a:prstGeom>
          <a:noFill/>
        </p:spPr>
        <p:txBody>
          <a:bodyPr wrap="square">
            <a:spAutoFit/>
          </a:bodyPr>
          <a:lstStyle/>
          <a:p>
            <a:pPr marL="342900" indent="-342900">
              <a:buFontTx/>
              <a:buChar char="-"/>
            </a:pPr>
            <a:r>
              <a:rPr lang="en-US" altLang="zh-CN" sz="2000" b="1">
                <a:latin typeface="+mj-lt"/>
              </a:rPr>
              <a:t>Supply:</a:t>
            </a:r>
            <a:r>
              <a:rPr lang="zh-CN" altLang="en-US" sz="2000" b="1">
                <a:latin typeface="+mj-lt"/>
              </a:rPr>
              <a:t> </a:t>
            </a:r>
            <a:r>
              <a:rPr lang="en-US" altLang="zh-CN" sz="2000">
                <a:latin typeface="+mj-lt"/>
              </a:rPr>
              <a:t>distribution of Brazil nut trees across the Amazon River basin</a:t>
            </a:r>
          </a:p>
        </p:txBody>
      </p:sp>
      <p:pic>
        <p:nvPicPr>
          <p:cNvPr id="9" name="图片 8" descr="地图&#10;&#10;描述已自动生成">
            <a:extLst>
              <a:ext uri="{FF2B5EF4-FFF2-40B4-BE49-F238E27FC236}">
                <a16:creationId xmlns:a16="http://schemas.microsoft.com/office/drawing/2014/main" id="{ABD1E15F-1E10-9304-95C9-561C1B048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73" y="2129271"/>
            <a:ext cx="2665019" cy="2014768"/>
          </a:xfrm>
          <a:prstGeom prst="rect">
            <a:avLst/>
          </a:prstGeom>
        </p:spPr>
      </p:pic>
      <p:pic>
        <p:nvPicPr>
          <p:cNvPr id="10" name="图片 9" descr="地图&#10;&#10;描述已自动生成">
            <a:extLst>
              <a:ext uri="{FF2B5EF4-FFF2-40B4-BE49-F238E27FC236}">
                <a16:creationId xmlns:a16="http://schemas.microsoft.com/office/drawing/2014/main" id="{A5398B71-BD03-00EA-E4EC-E5555C18F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618"/>
          <a:stretch/>
        </p:blipFill>
        <p:spPr bwMode="auto">
          <a:xfrm>
            <a:off x="6344075" y="4304860"/>
            <a:ext cx="5274310" cy="1968500"/>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0446AF-4C5F-8341-97C2-D4450D5E28D9}"/>
              </a:ext>
            </a:extLst>
          </p:cNvPr>
          <p:cNvSpPr txBox="1"/>
          <p:nvPr/>
        </p:nvSpPr>
        <p:spPr>
          <a:xfrm>
            <a:off x="8761023" y="3480685"/>
            <a:ext cx="2857362" cy="707886"/>
          </a:xfrm>
          <a:prstGeom prst="rect">
            <a:avLst/>
          </a:prstGeom>
          <a:noFill/>
        </p:spPr>
        <p:txBody>
          <a:bodyPr wrap="square">
            <a:spAutoFit/>
          </a:bodyPr>
          <a:lstStyle/>
          <a:p>
            <a:pPr algn="r"/>
            <a:r>
              <a:rPr lang="en" altLang="zh-CN" sz="2000" b="0" i="0" u="none" strike="noStrike">
                <a:effectLst/>
                <a:latin typeface="+mj-lt"/>
              </a:rPr>
              <a:t>Catalogue of Life Checklist, 2024</a:t>
            </a:r>
          </a:p>
        </p:txBody>
      </p:sp>
    </p:spTree>
    <p:extLst>
      <p:ext uri="{BB962C8B-B14F-4D97-AF65-F5344CB8AC3E}">
        <p14:creationId xmlns:p14="http://schemas.microsoft.com/office/powerpoint/2010/main" val="1277117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8415-5C81-3799-C853-B04C2F5CC5F4}"/>
              </a:ext>
            </a:extLst>
          </p:cNvPr>
          <p:cNvSpPr>
            <a:spLocks noGrp="1"/>
          </p:cNvSpPr>
          <p:nvPr>
            <p:ph type="title"/>
          </p:nvPr>
        </p:nvSpPr>
        <p:spPr>
          <a:xfrm>
            <a:off x="487438" y="2268"/>
            <a:ext cx="10515600" cy="897145"/>
          </a:xfrm>
        </p:spPr>
        <p:txBody>
          <a:bodyPr/>
          <a:lstStyle/>
          <a:p>
            <a:r>
              <a:rPr lang="en-US" sz="2900">
                <a:solidFill>
                  <a:schemeClr val="tx1"/>
                </a:solidFill>
                <a:cs typeface="Segoe UI"/>
              </a:rPr>
              <a:t>Peru Demand and Exports</a:t>
            </a:r>
          </a:p>
        </p:txBody>
      </p:sp>
      <p:cxnSp>
        <p:nvCxnSpPr>
          <p:cNvPr id="4" name="Straight Arrow Connector 3">
            <a:extLst>
              <a:ext uri="{FF2B5EF4-FFF2-40B4-BE49-F238E27FC236}">
                <a16:creationId xmlns:a16="http://schemas.microsoft.com/office/drawing/2014/main" id="{E7E28B8D-A552-70D5-D9E2-61C2B6B0495C}"/>
              </a:ext>
            </a:extLst>
          </p:cNvPr>
          <p:cNvCxnSpPr/>
          <p:nvPr/>
        </p:nvCxnSpPr>
        <p:spPr>
          <a:xfrm>
            <a:off x="4104423" y="1289097"/>
            <a:ext cx="24190" cy="456802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7A2A8500-210C-12A4-CA84-3764D965E969}"/>
              </a:ext>
            </a:extLst>
          </p:cNvPr>
          <p:cNvCxnSpPr>
            <a:cxnSpLocks/>
          </p:cNvCxnSpPr>
          <p:nvPr/>
        </p:nvCxnSpPr>
        <p:spPr>
          <a:xfrm>
            <a:off x="8070546" y="1289096"/>
            <a:ext cx="34216" cy="4557994"/>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C6CCAE8-F361-8ADC-642F-D561858A6628}"/>
              </a:ext>
            </a:extLst>
          </p:cNvPr>
          <p:cNvSpPr txBox="1"/>
          <p:nvPr/>
        </p:nvSpPr>
        <p:spPr>
          <a:xfrm>
            <a:off x="754838" y="1006451"/>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Acai</a:t>
            </a:r>
          </a:p>
          <a:p>
            <a:pPr algn="ctr"/>
            <a:r>
              <a:rPr lang="en-US">
                <a:cs typeface="Segoe UI"/>
              </a:rPr>
              <a:t>Demand</a:t>
            </a:r>
          </a:p>
        </p:txBody>
      </p:sp>
      <p:sp>
        <p:nvSpPr>
          <p:cNvPr id="10" name="TextBox 9">
            <a:extLst>
              <a:ext uri="{FF2B5EF4-FFF2-40B4-BE49-F238E27FC236}">
                <a16:creationId xmlns:a16="http://schemas.microsoft.com/office/drawing/2014/main" id="{1D065D6D-4BE8-3FE3-25BB-4E893574496C}"/>
              </a:ext>
            </a:extLst>
          </p:cNvPr>
          <p:cNvSpPr txBox="1"/>
          <p:nvPr/>
        </p:nvSpPr>
        <p:spPr>
          <a:xfrm>
            <a:off x="4711094"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Brazil Nuts</a:t>
            </a:r>
          </a:p>
          <a:p>
            <a:pPr algn="ctr"/>
            <a:r>
              <a:rPr lang="en-US">
                <a:cs typeface="Segoe UI"/>
              </a:rPr>
              <a:t>Demand</a:t>
            </a:r>
          </a:p>
        </p:txBody>
      </p:sp>
      <p:sp>
        <p:nvSpPr>
          <p:cNvPr id="11" name="TextBox 10">
            <a:extLst>
              <a:ext uri="{FF2B5EF4-FFF2-40B4-BE49-F238E27FC236}">
                <a16:creationId xmlns:a16="http://schemas.microsoft.com/office/drawing/2014/main" id="{DC4E09B6-4BF8-D911-19B9-EB68FCB4F002}"/>
              </a:ext>
            </a:extLst>
          </p:cNvPr>
          <p:cNvSpPr txBox="1"/>
          <p:nvPr/>
        </p:nvSpPr>
        <p:spPr>
          <a:xfrm>
            <a:off x="8676900"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Pirarucu</a:t>
            </a:r>
          </a:p>
          <a:p>
            <a:pPr algn="ctr"/>
            <a:r>
              <a:rPr lang="en-US">
                <a:cs typeface="Segoe UI"/>
              </a:rPr>
              <a:t>Demand</a:t>
            </a:r>
          </a:p>
        </p:txBody>
      </p:sp>
      <p:sp>
        <p:nvSpPr>
          <p:cNvPr id="14" name="TextBox 13">
            <a:extLst>
              <a:ext uri="{FF2B5EF4-FFF2-40B4-BE49-F238E27FC236}">
                <a16:creationId xmlns:a16="http://schemas.microsoft.com/office/drawing/2014/main" id="{846BEF44-8B14-C768-338C-89F98302C4A1}"/>
              </a:ext>
            </a:extLst>
          </p:cNvPr>
          <p:cNvSpPr txBox="1"/>
          <p:nvPr/>
        </p:nvSpPr>
        <p:spPr>
          <a:xfrm>
            <a:off x="583533" y="4924926"/>
            <a:ext cx="31542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latin typeface="Segoe UI"/>
                <a:cs typeface="Segoe UI"/>
              </a:rPr>
              <a:t>Key Export Markets:</a:t>
            </a:r>
            <a:endParaRPr lang="en-US" sz="1800">
              <a:solidFill>
                <a:srgbClr val="0D0D0D"/>
              </a:solidFill>
              <a:latin typeface="ui-sans-serif"/>
              <a:cs typeface="Segoe UI"/>
            </a:endParaRPr>
          </a:p>
          <a:p>
            <a:pPr algn="ctr"/>
            <a:r>
              <a:rPr lang="en-US" sz="1800">
                <a:solidFill>
                  <a:srgbClr val="0D0D0D"/>
                </a:solidFill>
                <a:latin typeface="Segoe UI"/>
                <a:cs typeface="Segoe UI"/>
              </a:rPr>
              <a:t>USA (35%), Canada (20.41%), Netherlands (6.34%)</a:t>
            </a:r>
            <a:endParaRPr lang="en-US" sz="1800">
              <a:solidFill>
                <a:srgbClr val="0D0D0D"/>
              </a:solidFill>
              <a:latin typeface="ui-sans-serif"/>
            </a:endParaRPr>
          </a:p>
        </p:txBody>
      </p:sp>
      <p:sp>
        <p:nvSpPr>
          <p:cNvPr id="20" name="TextBox 19">
            <a:extLst>
              <a:ext uri="{FF2B5EF4-FFF2-40B4-BE49-F238E27FC236}">
                <a16:creationId xmlns:a16="http://schemas.microsoft.com/office/drawing/2014/main" id="{21673EEE-3D01-615F-2592-08264F43BFCB}"/>
              </a:ext>
            </a:extLst>
          </p:cNvPr>
          <p:cNvSpPr txBox="1"/>
          <p:nvPr/>
        </p:nvSpPr>
        <p:spPr>
          <a:xfrm>
            <a:off x="4634164" y="4924926"/>
            <a:ext cx="2923673"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ui-sans-serif"/>
                <a:cs typeface="Segoe UI"/>
              </a:rPr>
              <a:t>USA (34.9%), South Korea (16.6%), Finland (4.92%)</a:t>
            </a:r>
            <a:endParaRPr lang="en-US"/>
          </a:p>
        </p:txBody>
      </p:sp>
      <p:sp>
        <p:nvSpPr>
          <p:cNvPr id="21" name="TextBox 20">
            <a:extLst>
              <a:ext uri="{FF2B5EF4-FFF2-40B4-BE49-F238E27FC236}">
                <a16:creationId xmlns:a16="http://schemas.microsoft.com/office/drawing/2014/main" id="{E21AC0EF-5531-23DD-83A8-3558242AD20D}"/>
              </a:ext>
            </a:extLst>
          </p:cNvPr>
          <p:cNvSpPr txBox="1"/>
          <p:nvPr/>
        </p:nvSpPr>
        <p:spPr>
          <a:xfrm>
            <a:off x="8614611" y="4924926"/>
            <a:ext cx="30439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ui-sans-serif"/>
                <a:cs typeface="Segoe UI"/>
              </a:rPr>
              <a:t>USA, Germany, Netherlands</a:t>
            </a:r>
            <a:endParaRPr lang="en-US"/>
          </a:p>
        </p:txBody>
      </p:sp>
      <p:pic>
        <p:nvPicPr>
          <p:cNvPr id="6" name="Picture 5" descr="A green pie chart with text&#10;&#10;Description automatically generated">
            <a:extLst>
              <a:ext uri="{FF2B5EF4-FFF2-40B4-BE49-F238E27FC236}">
                <a16:creationId xmlns:a16="http://schemas.microsoft.com/office/drawing/2014/main" id="{630BC5D7-E742-8EFD-7D81-0EE14CF96B34}"/>
              </a:ext>
            </a:extLst>
          </p:cNvPr>
          <p:cNvPicPr>
            <a:picLocks noChangeAspect="1"/>
          </p:cNvPicPr>
          <p:nvPr/>
        </p:nvPicPr>
        <p:blipFill rotWithShape="1">
          <a:blip r:embed="rId2"/>
          <a:srcRect l="8231" t="20178" r="6094" b="3234"/>
          <a:stretch/>
        </p:blipFill>
        <p:spPr>
          <a:xfrm>
            <a:off x="384694" y="2188159"/>
            <a:ext cx="3549850" cy="2503997"/>
          </a:xfrm>
          <a:prstGeom prst="rect">
            <a:avLst/>
          </a:prstGeom>
        </p:spPr>
      </p:pic>
      <p:pic>
        <p:nvPicPr>
          <p:cNvPr id="7" name="Picture 6" descr="A green pie chart with a percentage of a product&#10;&#10;Description automatically generated">
            <a:extLst>
              <a:ext uri="{FF2B5EF4-FFF2-40B4-BE49-F238E27FC236}">
                <a16:creationId xmlns:a16="http://schemas.microsoft.com/office/drawing/2014/main" id="{8FF6032E-B73D-FA02-8259-070E37EC1CCD}"/>
              </a:ext>
            </a:extLst>
          </p:cNvPr>
          <p:cNvPicPr>
            <a:picLocks noChangeAspect="1"/>
          </p:cNvPicPr>
          <p:nvPr/>
        </p:nvPicPr>
        <p:blipFill rotWithShape="1">
          <a:blip r:embed="rId3"/>
          <a:srcRect l="7728" t="19946" r="3112" b="3500"/>
          <a:stretch/>
        </p:blipFill>
        <p:spPr>
          <a:xfrm>
            <a:off x="4204697" y="2187045"/>
            <a:ext cx="3815992" cy="2513744"/>
          </a:xfrm>
          <a:prstGeom prst="rect">
            <a:avLst/>
          </a:prstGeom>
        </p:spPr>
      </p:pic>
      <p:pic>
        <p:nvPicPr>
          <p:cNvPr id="15" name="Picture 14" descr="A green pie chart with text&#10;&#10;Description automatically generated">
            <a:extLst>
              <a:ext uri="{FF2B5EF4-FFF2-40B4-BE49-F238E27FC236}">
                <a16:creationId xmlns:a16="http://schemas.microsoft.com/office/drawing/2014/main" id="{89D93450-B624-4BD5-99DB-1B5BA526314A}"/>
              </a:ext>
            </a:extLst>
          </p:cNvPr>
          <p:cNvPicPr>
            <a:picLocks noChangeAspect="1"/>
          </p:cNvPicPr>
          <p:nvPr/>
        </p:nvPicPr>
        <p:blipFill rotWithShape="1">
          <a:blip r:embed="rId4"/>
          <a:srcRect l="6951" t="22884" r="4716" b="2194"/>
          <a:stretch/>
        </p:blipFill>
        <p:spPr>
          <a:xfrm>
            <a:off x="8312645" y="2254668"/>
            <a:ext cx="3659981" cy="2390659"/>
          </a:xfrm>
          <a:prstGeom prst="rect">
            <a:avLst/>
          </a:prstGeom>
        </p:spPr>
      </p:pic>
    </p:spTree>
    <p:extLst>
      <p:ext uri="{BB962C8B-B14F-4D97-AF65-F5344CB8AC3E}">
        <p14:creationId xmlns:p14="http://schemas.microsoft.com/office/powerpoint/2010/main" val="4092007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8415-5C81-3799-C853-B04C2F5CC5F4}"/>
              </a:ext>
            </a:extLst>
          </p:cNvPr>
          <p:cNvSpPr>
            <a:spLocks noGrp="1"/>
          </p:cNvSpPr>
          <p:nvPr>
            <p:ph type="title"/>
          </p:nvPr>
        </p:nvSpPr>
        <p:spPr>
          <a:xfrm>
            <a:off x="487438" y="2268"/>
            <a:ext cx="10515600" cy="897145"/>
          </a:xfrm>
        </p:spPr>
        <p:txBody>
          <a:bodyPr/>
          <a:lstStyle/>
          <a:p>
            <a:r>
              <a:rPr lang="en-US" sz="2900">
                <a:solidFill>
                  <a:schemeClr val="tx1"/>
                </a:solidFill>
                <a:cs typeface="Segoe UI"/>
              </a:rPr>
              <a:t>Colombia Demand and Exports</a:t>
            </a:r>
          </a:p>
        </p:txBody>
      </p:sp>
      <p:cxnSp>
        <p:nvCxnSpPr>
          <p:cNvPr id="4" name="Straight Arrow Connector 3">
            <a:extLst>
              <a:ext uri="{FF2B5EF4-FFF2-40B4-BE49-F238E27FC236}">
                <a16:creationId xmlns:a16="http://schemas.microsoft.com/office/drawing/2014/main" id="{E7E28B8D-A552-70D5-D9E2-61C2B6B0495C}"/>
              </a:ext>
            </a:extLst>
          </p:cNvPr>
          <p:cNvCxnSpPr/>
          <p:nvPr/>
        </p:nvCxnSpPr>
        <p:spPr>
          <a:xfrm>
            <a:off x="4104423" y="1289097"/>
            <a:ext cx="24190" cy="456802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7A2A8500-210C-12A4-CA84-3764D965E969}"/>
              </a:ext>
            </a:extLst>
          </p:cNvPr>
          <p:cNvCxnSpPr>
            <a:cxnSpLocks/>
          </p:cNvCxnSpPr>
          <p:nvPr/>
        </p:nvCxnSpPr>
        <p:spPr>
          <a:xfrm>
            <a:off x="8070546" y="1289096"/>
            <a:ext cx="34216" cy="4557994"/>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C6CCAE8-F361-8ADC-642F-D561858A6628}"/>
              </a:ext>
            </a:extLst>
          </p:cNvPr>
          <p:cNvSpPr txBox="1"/>
          <p:nvPr/>
        </p:nvSpPr>
        <p:spPr>
          <a:xfrm>
            <a:off x="754838" y="1006451"/>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Acai</a:t>
            </a:r>
          </a:p>
          <a:p>
            <a:pPr algn="ctr"/>
            <a:r>
              <a:rPr lang="en-US">
                <a:cs typeface="Segoe UI"/>
              </a:rPr>
              <a:t>Demand</a:t>
            </a:r>
          </a:p>
        </p:txBody>
      </p:sp>
      <p:sp>
        <p:nvSpPr>
          <p:cNvPr id="10" name="TextBox 9">
            <a:extLst>
              <a:ext uri="{FF2B5EF4-FFF2-40B4-BE49-F238E27FC236}">
                <a16:creationId xmlns:a16="http://schemas.microsoft.com/office/drawing/2014/main" id="{1D065D6D-4BE8-3FE3-25BB-4E893574496C}"/>
              </a:ext>
            </a:extLst>
          </p:cNvPr>
          <p:cNvSpPr txBox="1"/>
          <p:nvPr/>
        </p:nvSpPr>
        <p:spPr>
          <a:xfrm>
            <a:off x="4711094"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Brazil Nuts</a:t>
            </a:r>
          </a:p>
          <a:p>
            <a:pPr algn="ctr"/>
            <a:r>
              <a:rPr lang="en-US">
                <a:cs typeface="Segoe UI"/>
              </a:rPr>
              <a:t>Demand</a:t>
            </a:r>
          </a:p>
        </p:txBody>
      </p:sp>
      <p:sp>
        <p:nvSpPr>
          <p:cNvPr id="11" name="TextBox 10">
            <a:extLst>
              <a:ext uri="{FF2B5EF4-FFF2-40B4-BE49-F238E27FC236}">
                <a16:creationId xmlns:a16="http://schemas.microsoft.com/office/drawing/2014/main" id="{DC4E09B6-4BF8-D911-19B9-EB68FCB4F002}"/>
              </a:ext>
            </a:extLst>
          </p:cNvPr>
          <p:cNvSpPr txBox="1"/>
          <p:nvPr/>
        </p:nvSpPr>
        <p:spPr>
          <a:xfrm>
            <a:off x="8676900" y="1006450"/>
            <a:ext cx="2775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Pirarucu</a:t>
            </a:r>
          </a:p>
          <a:p>
            <a:pPr algn="ctr"/>
            <a:r>
              <a:rPr lang="en-US">
                <a:cs typeface="Segoe UI"/>
              </a:rPr>
              <a:t>Demand</a:t>
            </a:r>
          </a:p>
        </p:txBody>
      </p:sp>
      <p:sp>
        <p:nvSpPr>
          <p:cNvPr id="14" name="TextBox 13">
            <a:extLst>
              <a:ext uri="{FF2B5EF4-FFF2-40B4-BE49-F238E27FC236}">
                <a16:creationId xmlns:a16="http://schemas.microsoft.com/office/drawing/2014/main" id="{846BEF44-8B14-C768-338C-89F98302C4A1}"/>
              </a:ext>
            </a:extLst>
          </p:cNvPr>
          <p:cNvSpPr txBox="1"/>
          <p:nvPr/>
        </p:nvSpPr>
        <p:spPr>
          <a:xfrm>
            <a:off x="784058" y="492492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latin typeface="Segoe UI"/>
                <a:cs typeface="Segoe UI"/>
              </a:rPr>
              <a:t>Key Export Markets:</a:t>
            </a:r>
            <a:r>
              <a:rPr lang="en-US" sz="1800">
                <a:solidFill>
                  <a:srgbClr val="0D0D0D"/>
                </a:solidFill>
                <a:latin typeface="Segoe UI"/>
                <a:cs typeface="Segoe UI"/>
              </a:rPr>
              <a:t> </a:t>
            </a:r>
            <a:endParaRPr lang="en-US" sz="1800">
              <a:solidFill>
                <a:srgbClr val="0D0D0D"/>
              </a:solidFill>
              <a:latin typeface="ui-sans-serif"/>
              <a:cs typeface="Segoe UI"/>
            </a:endParaRPr>
          </a:p>
          <a:p>
            <a:pPr algn="ctr"/>
            <a:r>
              <a:rPr lang="en-US" sz="1800">
                <a:solidFill>
                  <a:srgbClr val="0D0D0D"/>
                </a:solidFill>
                <a:latin typeface="Segoe UI"/>
                <a:cs typeface="Segoe UI"/>
              </a:rPr>
              <a:t>United States, Germany, and Netherlands</a:t>
            </a:r>
            <a:endParaRPr lang="en-US" sz="1800">
              <a:solidFill>
                <a:srgbClr val="0D0D0D"/>
              </a:solidFill>
              <a:latin typeface="ui-sans-serif"/>
            </a:endParaRPr>
          </a:p>
        </p:txBody>
      </p:sp>
      <p:sp>
        <p:nvSpPr>
          <p:cNvPr id="20" name="TextBox 19">
            <a:extLst>
              <a:ext uri="{FF2B5EF4-FFF2-40B4-BE49-F238E27FC236}">
                <a16:creationId xmlns:a16="http://schemas.microsoft.com/office/drawing/2014/main" id="{21673EEE-3D01-615F-2592-08264F43BFCB}"/>
              </a:ext>
            </a:extLst>
          </p:cNvPr>
          <p:cNvSpPr txBox="1"/>
          <p:nvPr/>
        </p:nvSpPr>
        <p:spPr>
          <a:xfrm>
            <a:off x="4634164" y="4924926"/>
            <a:ext cx="2923673"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ui-sans-serif"/>
                <a:cs typeface="Segoe UI"/>
              </a:rPr>
              <a:t>Aruba (39.1%), India (31.2%), UK (8.43%)</a:t>
            </a:r>
            <a:endParaRPr lang="en-US"/>
          </a:p>
        </p:txBody>
      </p:sp>
      <p:sp>
        <p:nvSpPr>
          <p:cNvPr id="21" name="TextBox 20">
            <a:extLst>
              <a:ext uri="{FF2B5EF4-FFF2-40B4-BE49-F238E27FC236}">
                <a16:creationId xmlns:a16="http://schemas.microsoft.com/office/drawing/2014/main" id="{E21AC0EF-5531-23DD-83A8-3558242AD20D}"/>
              </a:ext>
            </a:extLst>
          </p:cNvPr>
          <p:cNvSpPr txBox="1"/>
          <p:nvPr/>
        </p:nvSpPr>
        <p:spPr>
          <a:xfrm>
            <a:off x="8674769" y="4924926"/>
            <a:ext cx="29336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D0D0D"/>
                </a:solidFill>
              </a:rPr>
              <a:t>Key Export Markets:</a:t>
            </a:r>
            <a:endParaRPr lang="en-US">
              <a:solidFill>
                <a:srgbClr val="000000"/>
              </a:solidFill>
            </a:endParaRPr>
          </a:p>
          <a:p>
            <a:pPr algn="ctr"/>
            <a:r>
              <a:rPr lang="en-US" sz="1800">
                <a:solidFill>
                  <a:srgbClr val="0D0D0D"/>
                </a:solidFill>
                <a:latin typeface="ui-sans-serif"/>
                <a:cs typeface="Segoe UI"/>
              </a:rPr>
              <a:t>USA, Germany, France</a:t>
            </a:r>
            <a:endParaRPr lang="en-US"/>
          </a:p>
        </p:txBody>
      </p:sp>
      <p:pic>
        <p:nvPicPr>
          <p:cNvPr id="3" name="Picture 2" descr="A green pie chart with text&#10;&#10;Description automatically generated">
            <a:extLst>
              <a:ext uri="{FF2B5EF4-FFF2-40B4-BE49-F238E27FC236}">
                <a16:creationId xmlns:a16="http://schemas.microsoft.com/office/drawing/2014/main" id="{FE54D02B-0B39-1717-7FE7-3C188E3B5F01}"/>
              </a:ext>
            </a:extLst>
          </p:cNvPr>
          <p:cNvPicPr>
            <a:picLocks noChangeAspect="1"/>
          </p:cNvPicPr>
          <p:nvPr/>
        </p:nvPicPr>
        <p:blipFill rotWithShape="1">
          <a:blip r:embed="rId2"/>
          <a:srcRect l="6295" t="22884" r="3574" b="3309"/>
          <a:stretch/>
        </p:blipFill>
        <p:spPr>
          <a:xfrm>
            <a:off x="274470" y="2254668"/>
            <a:ext cx="3734433" cy="2355093"/>
          </a:xfrm>
          <a:prstGeom prst="rect">
            <a:avLst/>
          </a:prstGeom>
        </p:spPr>
      </p:pic>
      <p:pic>
        <p:nvPicPr>
          <p:cNvPr id="7" name="Picture 6" descr="A green pie chart with text&#10;&#10;Description automatically generated">
            <a:extLst>
              <a:ext uri="{FF2B5EF4-FFF2-40B4-BE49-F238E27FC236}">
                <a16:creationId xmlns:a16="http://schemas.microsoft.com/office/drawing/2014/main" id="{6F3F25F7-B109-E919-7480-C162166E305A}"/>
              </a:ext>
            </a:extLst>
          </p:cNvPr>
          <p:cNvPicPr>
            <a:picLocks noChangeAspect="1"/>
          </p:cNvPicPr>
          <p:nvPr/>
        </p:nvPicPr>
        <p:blipFill rotWithShape="1">
          <a:blip r:embed="rId3"/>
          <a:srcRect l="6951" t="22884" r="4716" b="2194"/>
          <a:stretch/>
        </p:blipFill>
        <p:spPr>
          <a:xfrm>
            <a:off x="4272040" y="2244642"/>
            <a:ext cx="3659981" cy="2390659"/>
          </a:xfrm>
          <a:prstGeom prst="rect">
            <a:avLst/>
          </a:prstGeom>
        </p:spPr>
      </p:pic>
      <p:pic>
        <p:nvPicPr>
          <p:cNvPr id="8" name="Picture 7" descr="A green pie chart with text&#10;&#10;Description automatically generated">
            <a:extLst>
              <a:ext uri="{FF2B5EF4-FFF2-40B4-BE49-F238E27FC236}">
                <a16:creationId xmlns:a16="http://schemas.microsoft.com/office/drawing/2014/main" id="{C54BFE5B-C2C7-BE3D-0671-809BDB169361}"/>
              </a:ext>
            </a:extLst>
          </p:cNvPr>
          <p:cNvPicPr>
            <a:picLocks noChangeAspect="1"/>
          </p:cNvPicPr>
          <p:nvPr/>
        </p:nvPicPr>
        <p:blipFill rotWithShape="1">
          <a:blip r:embed="rId4"/>
          <a:srcRect l="7264" t="21698" r="5085" b="3040"/>
          <a:stretch/>
        </p:blipFill>
        <p:spPr>
          <a:xfrm>
            <a:off x="8332697" y="2224589"/>
            <a:ext cx="3631711" cy="2401524"/>
          </a:xfrm>
          <a:prstGeom prst="rect">
            <a:avLst/>
          </a:prstGeom>
        </p:spPr>
      </p:pic>
    </p:spTree>
    <p:extLst>
      <p:ext uri="{BB962C8B-B14F-4D97-AF65-F5344CB8AC3E}">
        <p14:creationId xmlns:p14="http://schemas.microsoft.com/office/powerpoint/2010/main" val="260480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9E5DB26-4039-5134-A1B4-D2670CCD31F8}"/>
              </a:ext>
            </a:extLst>
          </p:cNvPr>
          <p:cNvSpPr txBox="1">
            <a:spLocks/>
          </p:cNvSpPr>
          <p:nvPr/>
        </p:nvSpPr>
        <p:spPr>
          <a:xfrm>
            <a:off x="573617" y="238125"/>
            <a:ext cx="5784312" cy="897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r>
              <a:rPr lang="en-US" sz="3200">
                <a:solidFill>
                  <a:schemeClr val="tx1"/>
                </a:solidFill>
              </a:rPr>
              <a:t>Data – Geographical Routing</a:t>
            </a:r>
          </a:p>
        </p:txBody>
      </p:sp>
      <p:sp>
        <p:nvSpPr>
          <p:cNvPr id="7" name="文本框 6">
            <a:extLst>
              <a:ext uri="{FF2B5EF4-FFF2-40B4-BE49-F238E27FC236}">
                <a16:creationId xmlns:a16="http://schemas.microsoft.com/office/drawing/2014/main" id="{5F2BC0F0-64D2-6237-2274-8428B5B47001}"/>
              </a:ext>
            </a:extLst>
          </p:cNvPr>
          <p:cNvSpPr txBox="1"/>
          <p:nvPr/>
        </p:nvSpPr>
        <p:spPr>
          <a:xfrm>
            <a:off x="665284" y="1140246"/>
            <a:ext cx="7184397" cy="3970318"/>
          </a:xfrm>
          <a:prstGeom prst="rect">
            <a:avLst/>
          </a:prstGeom>
          <a:noFill/>
        </p:spPr>
        <p:txBody>
          <a:bodyPr wrap="square" lIns="91440" tIns="45720" rIns="91440" bIns="45720" rtlCol="0" anchor="t">
            <a:spAutoFit/>
          </a:bodyPr>
          <a:lstStyle/>
          <a:p>
            <a:r>
              <a:rPr lang="en-US" altLang="zh-CN" sz="1800"/>
              <a:t>Origin-Destination matrices and optimal route generation:</a:t>
            </a:r>
          </a:p>
          <a:p>
            <a:r>
              <a:rPr lang="en-US" altLang="zh-CN" sz="1800">
                <a:cs typeface="Segoe UI"/>
              </a:rPr>
              <a:t> - Amazon Forest Waterway</a:t>
            </a:r>
          </a:p>
          <a:p>
            <a:r>
              <a:rPr lang="en-US" altLang="zh-CN" sz="1800">
                <a:cs typeface="Segoe UI"/>
              </a:rPr>
              <a:t> - 2014 Highway </a:t>
            </a:r>
          </a:p>
          <a:p>
            <a:r>
              <a:rPr lang="en-US" altLang="zh-CN" sz="1800">
                <a:cs typeface="Segoe UI"/>
              </a:rPr>
              <a:t> - Only for town in Amazon Forest Basin</a:t>
            </a:r>
          </a:p>
          <a:p>
            <a:endParaRPr lang="en-US" altLang="zh-CN" sz="1800">
              <a:cs typeface="Segoe UI"/>
            </a:endParaRPr>
          </a:p>
          <a:p>
            <a:r>
              <a:rPr lang="en-US" altLang="zh-CN" sz="1800">
                <a:cs typeface="Segoe UI"/>
              </a:rPr>
              <a:t>Methodology: QGIS-QNEAT3</a:t>
            </a:r>
          </a:p>
          <a:p>
            <a:r>
              <a:rPr lang="en-US" altLang="zh-CN" sz="1800">
                <a:cs typeface="Segoe UI"/>
              </a:rPr>
              <a:t> - </a:t>
            </a:r>
            <a:r>
              <a:rPr lang="en-US" altLang="zh-CN" sz="1800">
                <a:ea typeface="+mn-lt"/>
                <a:cs typeface="+mn-lt"/>
              </a:rPr>
              <a:t>Ellipsoids</a:t>
            </a:r>
            <a:r>
              <a:rPr lang="en-US" altLang="zh-CN" sz="1800">
                <a:cs typeface="Segoe UI"/>
              </a:rPr>
              <a:t> calculation (3D distance calculation)</a:t>
            </a:r>
          </a:p>
          <a:p>
            <a:r>
              <a:rPr lang="en-US" altLang="zh-CN" sz="1800">
                <a:cs typeface="Segoe UI"/>
              </a:rPr>
              <a:t> - Optimal route by minimal distance travel along the route</a:t>
            </a:r>
          </a:p>
          <a:p>
            <a:r>
              <a:rPr lang="en-US" altLang="zh-CN" sz="1800">
                <a:cs typeface="Segoe UI"/>
              </a:rPr>
              <a:t> - Cost (Distance) Calculation: </a:t>
            </a:r>
          </a:p>
          <a:p>
            <a:r>
              <a:rPr lang="en-US" altLang="zh-CN" sz="1800">
                <a:cs typeface="Segoe UI"/>
              </a:rPr>
              <a:t>    - Entry Cost (Origin town --&gt;Route)</a:t>
            </a:r>
          </a:p>
          <a:p>
            <a:r>
              <a:rPr lang="en-US" altLang="zh-CN" sz="1800">
                <a:cs typeface="Segoe UI"/>
              </a:rPr>
              <a:t>    - Network Cost (Distance along the route)</a:t>
            </a:r>
          </a:p>
          <a:p>
            <a:r>
              <a:rPr lang="en-US" altLang="zh-CN" sz="1800">
                <a:cs typeface="Segoe UI"/>
              </a:rPr>
              <a:t>    - Exit Cost (Route --&gt; Destination town)</a:t>
            </a:r>
          </a:p>
          <a:p>
            <a:r>
              <a:rPr lang="en-US" altLang="zh-CN" sz="1800">
                <a:cs typeface="Segoe UI"/>
              </a:rPr>
              <a:t>    - Total Cost (Sum of other costs)</a:t>
            </a:r>
          </a:p>
          <a:p>
            <a:r>
              <a:rPr lang="en-US" altLang="zh-CN" sz="1800">
                <a:cs typeface="Segoe UI"/>
              </a:rPr>
              <a:t>  - Example OD matrix (Waterway)</a:t>
            </a:r>
          </a:p>
        </p:txBody>
      </p:sp>
      <p:graphicFrame>
        <p:nvGraphicFramePr>
          <p:cNvPr id="3" name="Table 2">
            <a:extLst>
              <a:ext uri="{FF2B5EF4-FFF2-40B4-BE49-F238E27FC236}">
                <a16:creationId xmlns:a16="http://schemas.microsoft.com/office/drawing/2014/main" id="{6390ADF1-F824-AF66-2BD8-78F68C9E2A34}"/>
              </a:ext>
            </a:extLst>
          </p:cNvPr>
          <p:cNvGraphicFramePr>
            <a:graphicFrameLocks noGrp="1"/>
          </p:cNvGraphicFramePr>
          <p:nvPr>
            <p:extLst>
              <p:ext uri="{D42A27DB-BD31-4B8C-83A1-F6EECF244321}">
                <p14:modId xmlns:p14="http://schemas.microsoft.com/office/powerpoint/2010/main" val="2103396742"/>
              </p:ext>
            </p:extLst>
          </p:nvPr>
        </p:nvGraphicFramePr>
        <p:xfrm>
          <a:off x="225175" y="5248224"/>
          <a:ext cx="6746634" cy="836295"/>
        </p:xfrm>
        <a:graphic>
          <a:graphicData uri="http://schemas.openxmlformats.org/drawingml/2006/table">
            <a:tbl>
              <a:tblPr bandRow="1">
                <a:tableStyleId>{5C22544A-7EE6-4342-B048-85BDC9FD1C3A}</a:tableStyleId>
              </a:tblPr>
              <a:tblGrid>
                <a:gridCol w="1124439">
                  <a:extLst>
                    <a:ext uri="{9D8B030D-6E8A-4147-A177-3AD203B41FA5}">
                      <a16:colId xmlns:a16="http://schemas.microsoft.com/office/drawing/2014/main" val="88553444"/>
                    </a:ext>
                  </a:extLst>
                </a:gridCol>
                <a:gridCol w="1124439">
                  <a:extLst>
                    <a:ext uri="{9D8B030D-6E8A-4147-A177-3AD203B41FA5}">
                      <a16:colId xmlns:a16="http://schemas.microsoft.com/office/drawing/2014/main" val="4222165383"/>
                    </a:ext>
                  </a:extLst>
                </a:gridCol>
                <a:gridCol w="1124439">
                  <a:extLst>
                    <a:ext uri="{9D8B030D-6E8A-4147-A177-3AD203B41FA5}">
                      <a16:colId xmlns:a16="http://schemas.microsoft.com/office/drawing/2014/main" val="1175177557"/>
                    </a:ext>
                  </a:extLst>
                </a:gridCol>
                <a:gridCol w="1124439">
                  <a:extLst>
                    <a:ext uri="{9D8B030D-6E8A-4147-A177-3AD203B41FA5}">
                      <a16:colId xmlns:a16="http://schemas.microsoft.com/office/drawing/2014/main" val="95524731"/>
                    </a:ext>
                  </a:extLst>
                </a:gridCol>
                <a:gridCol w="1124439">
                  <a:extLst>
                    <a:ext uri="{9D8B030D-6E8A-4147-A177-3AD203B41FA5}">
                      <a16:colId xmlns:a16="http://schemas.microsoft.com/office/drawing/2014/main" val="103877535"/>
                    </a:ext>
                  </a:extLst>
                </a:gridCol>
                <a:gridCol w="1124439">
                  <a:extLst>
                    <a:ext uri="{9D8B030D-6E8A-4147-A177-3AD203B41FA5}">
                      <a16:colId xmlns:a16="http://schemas.microsoft.com/office/drawing/2014/main" val="3215010010"/>
                    </a:ext>
                  </a:extLst>
                </a:gridCol>
              </a:tblGrid>
              <a:tr h="217465">
                <a:tc>
                  <a:txBody>
                    <a:bodyPr/>
                    <a:lstStyle/>
                    <a:p>
                      <a:pPr algn="ctr" fontAlgn="b"/>
                      <a:r>
                        <a:rPr lang="en-US" sz="1100" b="1">
                          <a:effectLst/>
                          <a:latin typeface="Calibri"/>
                        </a:rPr>
                        <a:t>Origin_id</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b="1">
                          <a:effectLst/>
                          <a:latin typeface="Calibri"/>
                        </a:rPr>
                        <a:t>Destination_id</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b="1">
                          <a:effectLst/>
                          <a:latin typeface="Calibri"/>
                        </a:rPr>
                        <a:t>Entry_cost(m)</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b="1">
                          <a:effectLst/>
                          <a:latin typeface="Calibri"/>
                        </a:rPr>
                        <a:t>Network_cost</a:t>
                      </a:r>
                      <a:r>
                        <a:rPr lang="en-US" sz="1100" b="1" i="0" u="none" strike="noStrike" noProof="0">
                          <a:solidFill>
                            <a:srgbClr val="000000"/>
                          </a:solidFill>
                          <a:effectLst/>
                          <a:latin typeface="Calibri"/>
                        </a:rPr>
                        <a:t>(m)</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b="1">
                          <a:effectLst/>
                          <a:latin typeface="Calibri"/>
                        </a:rPr>
                        <a:t>Exit_cost</a:t>
                      </a:r>
                      <a:r>
                        <a:rPr lang="en-US" sz="1100" b="1" i="0" u="none" strike="noStrike" noProof="0">
                          <a:solidFill>
                            <a:srgbClr val="000000"/>
                          </a:solidFill>
                          <a:effectLst/>
                          <a:latin typeface="Calibri"/>
                        </a:rPr>
                        <a:t>(m)</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b="1">
                          <a:effectLst/>
                          <a:latin typeface="Calibri"/>
                        </a:rPr>
                        <a:t>Total_cost</a:t>
                      </a:r>
                      <a:r>
                        <a:rPr lang="en-US" sz="1100" b="1" i="0" u="none" strike="noStrike" noProof="0">
                          <a:solidFill>
                            <a:srgbClr val="000000"/>
                          </a:solidFill>
                          <a:effectLst/>
                          <a:latin typeface="Calibri"/>
                        </a:rPr>
                        <a:t>(m)</a:t>
                      </a:r>
                      <a:endParaRPr lang="en-US" sz="1100" b="1" err="1">
                        <a:effectLst/>
                        <a:latin typeface="Calibri"/>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17374014"/>
                  </a:ext>
                </a:extLst>
              </a:tr>
              <a:tr h="190500">
                <a:tc>
                  <a:txBody>
                    <a:bodyPr/>
                    <a:lstStyle/>
                    <a:p>
                      <a:pPr algn="ctr" fontAlgn="b"/>
                      <a:r>
                        <a:rPr lang="en-US" sz="1100">
                          <a:effectLst/>
                          <a:latin typeface="Calibri"/>
                        </a:rPr>
                        <a:t>Alto Paraíso</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fontAlgn="b"/>
                      <a:r>
                        <a:rPr lang="en-US" sz="1100">
                          <a:effectLst/>
                          <a:latin typeface="Calibri"/>
                        </a:rPr>
                        <a:t>Buritis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fontAlgn="b"/>
                      <a:r>
                        <a:rPr lang="en-US" sz="1100">
                          <a:effectLst/>
                          <a:latin typeface="Calibri"/>
                        </a:rPr>
                        <a:t>2491.460977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fontAlgn="b"/>
                      <a:r>
                        <a:rPr lang="en-US" sz="1100">
                          <a:effectLst/>
                          <a:latin typeface="Calibri"/>
                        </a:rPr>
                        <a:t>439496.1883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fontAlgn="b"/>
                      <a:r>
                        <a:rPr lang="en-US" sz="1100">
                          <a:effectLst/>
                          <a:latin typeface="Calibri"/>
                        </a:rPr>
                        <a:t>1752.481448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fontAlgn="b"/>
                      <a:r>
                        <a:rPr lang="en-US" sz="1100">
                          <a:effectLst/>
                          <a:latin typeface="Calibri"/>
                        </a:rPr>
                        <a:t>443740.1307</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2817070665"/>
                  </a:ext>
                </a:extLst>
              </a:tr>
              <a:tr h="190500">
                <a:tc>
                  <a:txBody>
                    <a:bodyPr/>
                    <a:lstStyle/>
                    <a:p>
                      <a:pPr algn="ctr" fontAlgn="b"/>
                      <a:r>
                        <a:rPr lang="en-US" sz="1100">
                          <a:effectLst/>
                          <a:latin typeface="Calibri"/>
                        </a:rPr>
                        <a:t>Alto Paraíso</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a:effectLst/>
                          <a:latin typeface="Calibri"/>
                        </a:rPr>
                        <a:t>Novo Horizonte do Oeste</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a:effectLst/>
                          <a:latin typeface="Calibri"/>
                        </a:rPr>
                        <a:t>2491.460977</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a:effectLst/>
                          <a:latin typeface="Calibri"/>
                        </a:rPr>
                        <a:t>878368.8325</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a:effectLst/>
                          <a:latin typeface="Calibri"/>
                        </a:rPr>
                        <a:t>12796.63321</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1100">
                          <a:effectLst/>
                          <a:latin typeface="Calibri"/>
                        </a:rPr>
                        <a:t>893656.9266</a:t>
                      </a: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5958815"/>
                  </a:ext>
                </a:extLst>
              </a:tr>
            </a:tbl>
          </a:graphicData>
        </a:graphic>
      </p:graphicFrame>
      <p:pic>
        <p:nvPicPr>
          <p:cNvPr id="2" name="Picture 1" descr="A map of a country&#10;&#10;Description automatically generated">
            <a:extLst>
              <a:ext uri="{FF2B5EF4-FFF2-40B4-BE49-F238E27FC236}">
                <a16:creationId xmlns:a16="http://schemas.microsoft.com/office/drawing/2014/main" id="{6C4083D8-2E43-41E6-0331-CCBA6A0254AB}"/>
              </a:ext>
            </a:extLst>
          </p:cNvPr>
          <p:cNvPicPr>
            <a:picLocks noChangeAspect="1"/>
          </p:cNvPicPr>
          <p:nvPr/>
        </p:nvPicPr>
        <p:blipFill rotWithShape="1">
          <a:blip r:embed="rId3"/>
          <a:srcRect l="13187" t="14177" r="15201" b="11516"/>
          <a:stretch/>
        </p:blipFill>
        <p:spPr>
          <a:xfrm>
            <a:off x="7706597" y="3873831"/>
            <a:ext cx="3359622" cy="2513276"/>
          </a:xfrm>
          <a:prstGeom prst="rect">
            <a:avLst/>
          </a:prstGeom>
        </p:spPr>
      </p:pic>
      <p:sp>
        <p:nvSpPr>
          <p:cNvPr id="6" name="文本框 6">
            <a:extLst>
              <a:ext uri="{FF2B5EF4-FFF2-40B4-BE49-F238E27FC236}">
                <a16:creationId xmlns:a16="http://schemas.microsoft.com/office/drawing/2014/main" id="{5B46D1AD-6F48-C597-C1FF-B7D9F75B5DCC}"/>
              </a:ext>
            </a:extLst>
          </p:cNvPr>
          <p:cNvSpPr txBox="1"/>
          <p:nvPr/>
        </p:nvSpPr>
        <p:spPr>
          <a:xfrm>
            <a:off x="7174612" y="6388237"/>
            <a:ext cx="5683965" cy="307777"/>
          </a:xfrm>
          <a:prstGeom prst="rect">
            <a:avLst/>
          </a:prstGeom>
          <a:noFill/>
        </p:spPr>
        <p:txBody>
          <a:bodyPr wrap="square" lIns="91440" tIns="45720" rIns="91440" bIns="45720" rtlCol="0" anchor="t">
            <a:spAutoFit/>
          </a:bodyPr>
          <a:lstStyle/>
          <a:p>
            <a:r>
              <a:rPr lang="en-US" altLang="zh-CN" sz="1400" b="1">
                <a:cs typeface="Segoe UI"/>
              </a:rPr>
              <a:t>2014 Highway</a:t>
            </a:r>
            <a:r>
              <a:rPr lang="en-US" altLang="zh-CN" sz="1400">
                <a:cs typeface="Segoe UI"/>
              </a:rPr>
              <a:t>,   Town,     Existing Highway,     Shortest Path</a:t>
            </a:r>
          </a:p>
        </p:txBody>
      </p:sp>
      <p:sp>
        <p:nvSpPr>
          <p:cNvPr id="8" name="Oval 7">
            <a:extLst>
              <a:ext uri="{FF2B5EF4-FFF2-40B4-BE49-F238E27FC236}">
                <a16:creationId xmlns:a16="http://schemas.microsoft.com/office/drawing/2014/main" id="{DFDD4FE9-8F62-B633-CFBD-68D0C84B2116}"/>
              </a:ext>
            </a:extLst>
          </p:cNvPr>
          <p:cNvSpPr/>
          <p:nvPr/>
        </p:nvSpPr>
        <p:spPr>
          <a:xfrm>
            <a:off x="8564965" y="6507972"/>
            <a:ext cx="58615" cy="5861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7A95F42-4808-9C30-F438-D0C6AF07A5EE}"/>
              </a:ext>
            </a:extLst>
          </p:cNvPr>
          <p:cNvCxnSpPr/>
          <p:nvPr/>
        </p:nvCxnSpPr>
        <p:spPr>
          <a:xfrm flipV="1">
            <a:off x="9098517" y="6542900"/>
            <a:ext cx="225307" cy="4117"/>
          </a:xfrm>
          <a:prstGeom prst="straightConnector1">
            <a:avLst/>
          </a:prstGeom>
          <a:ln w="57150">
            <a:solidFill>
              <a:srgbClr val="C66F5C"/>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2F6A954-F099-07B1-B448-C6A862843B58}"/>
              </a:ext>
            </a:extLst>
          </p:cNvPr>
          <p:cNvCxnSpPr>
            <a:cxnSpLocks/>
          </p:cNvCxnSpPr>
          <p:nvPr/>
        </p:nvCxnSpPr>
        <p:spPr>
          <a:xfrm flipV="1">
            <a:off x="10708048" y="6542900"/>
            <a:ext cx="225307" cy="4117"/>
          </a:xfrm>
          <a:prstGeom prst="straightConnector1">
            <a:avLst/>
          </a:prstGeom>
          <a:ln w="57150">
            <a:solidFill>
              <a:srgbClr val="5EB830"/>
            </a:solidFill>
          </a:ln>
        </p:spPr>
        <p:style>
          <a:lnRef idx="2">
            <a:schemeClr val="accent1"/>
          </a:lnRef>
          <a:fillRef idx="0">
            <a:schemeClr val="accent1"/>
          </a:fillRef>
          <a:effectRef idx="1">
            <a:schemeClr val="accent1"/>
          </a:effectRef>
          <a:fontRef idx="minor">
            <a:schemeClr val="tx1"/>
          </a:fontRef>
        </p:style>
      </p:cxnSp>
      <p:pic>
        <p:nvPicPr>
          <p:cNvPr id="13" name="Picture 12" descr="A map of a river&#10;&#10;Description automatically generated">
            <a:extLst>
              <a:ext uri="{FF2B5EF4-FFF2-40B4-BE49-F238E27FC236}">
                <a16:creationId xmlns:a16="http://schemas.microsoft.com/office/drawing/2014/main" id="{A5B2FCF5-CB9E-7992-E390-7BF11CF0211C}"/>
              </a:ext>
            </a:extLst>
          </p:cNvPr>
          <p:cNvPicPr>
            <a:picLocks noChangeAspect="1"/>
          </p:cNvPicPr>
          <p:nvPr/>
        </p:nvPicPr>
        <p:blipFill rotWithShape="1">
          <a:blip r:embed="rId4"/>
          <a:srcRect l="-629" t="15454" r="19278" b="-204"/>
          <a:stretch/>
        </p:blipFill>
        <p:spPr>
          <a:xfrm>
            <a:off x="7519870" y="613586"/>
            <a:ext cx="3738637" cy="2809038"/>
          </a:xfrm>
          <a:prstGeom prst="rect">
            <a:avLst/>
          </a:prstGeom>
        </p:spPr>
      </p:pic>
      <p:sp>
        <p:nvSpPr>
          <p:cNvPr id="14" name="文本框 6">
            <a:extLst>
              <a:ext uri="{FF2B5EF4-FFF2-40B4-BE49-F238E27FC236}">
                <a16:creationId xmlns:a16="http://schemas.microsoft.com/office/drawing/2014/main" id="{1648060E-1722-2E2A-8DCE-7251D3E064EE}"/>
              </a:ext>
            </a:extLst>
          </p:cNvPr>
          <p:cNvSpPr txBox="1"/>
          <p:nvPr/>
        </p:nvSpPr>
        <p:spPr>
          <a:xfrm>
            <a:off x="7174611" y="3432346"/>
            <a:ext cx="5683965" cy="307777"/>
          </a:xfrm>
          <a:prstGeom prst="rect">
            <a:avLst/>
          </a:prstGeom>
          <a:noFill/>
        </p:spPr>
        <p:txBody>
          <a:bodyPr wrap="square" lIns="91440" tIns="45720" rIns="91440" bIns="45720" rtlCol="0" anchor="t">
            <a:spAutoFit/>
          </a:bodyPr>
          <a:lstStyle/>
          <a:p>
            <a:r>
              <a:rPr lang="en-US" altLang="zh-CN" sz="1400">
                <a:cs typeface="Segoe UI"/>
              </a:rPr>
              <a:t>Waterway,   Town,     Existing Waterway,     Shortest Path</a:t>
            </a:r>
          </a:p>
        </p:txBody>
      </p:sp>
      <p:sp>
        <p:nvSpPr>
          <p:cNvPr id="15" name="Oval 14">
            <a:extLst>
              <a:ext uri="{FF2B5EF4-FFF2-40B4-BE49-F238E27FC236}">
                <a16:creationId xmlns:a16="http://schemas.microsoft.com/office/drawing/2014/main" id="{5C0C89DD-C8CE-0F33-B38C-43C9ACBA24A0}"/>
              </a:ext>
            </a:extLst>
          </p:cNvPr>
          <p:cNvSpPr/>
          <p:nvPr/>
        </p:nvSpPr>
        <p:spPr>
          <a:xfrm>
            <a:off x="8129536" y="3560456"/>
            <a:ext cx="58615" cy="5861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CEC9A6E-3164-FC21-BDA0-F346DA586B05}"/>
              </a:ext>
            </a:extLst>
          </p:cNvPr>
          <p:cNvCxnSpPr>
            <a:cxnSpLocks/>
          </p:cNvCxnSpPr>
          <p:nvPr/>
        </p:nvCxnSpPr>
        <p:spPr>
          <a:xfrm flipV="1">
            <a:off x="8679835" y="3578636"/>
            <a:ext cx="225307" cy="4117"/>
          </a:xfrm>
          <a:prstGeom prst="straightConnector1">
            <a:avLst/>
          </a:prstGeom>
          <a:ln w="57150">
            <a:solidFill>
              <a:srgbClr val="81DDE0"/>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24C9554-73B1-6BCB-891D-91A9EB1678A8}"/>
              </a:ext>
            </a:extLst>
          </p:cNvPr>
          <p:cNvCxnSpPr>
            <a:cxnSpLocks/>
          </p:cNvCxnSpPr>
          <p:nvPr/>
        </p:nvCxnSpPr>
        <p:spPr>
          <a:xfrm flipV="1">
            <a:off x="10379682" y="3578637"/>
            <a:ext cx="225307" cy="4117"/>
          </a:xfrm>
          <a:prstGeom prst="straightConnector1">
            <a:avLst/>
          </a:prstGeom>
          <a:ln w="57150">
            <a:solidFill>
              <a:srgbClr val="DB5D6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287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B1C35-584B-F836-C481-1E9A9EA2C08E}"/>
              </a:ext>
            </a:extLst>
          </p:cNvPr>
          <p:cNvSpPr>
            <a:spLocks noGrp="1"/>
          </p:cNvSpPr>
          <p:nvPr>
            <p:ph idx="1"/>
          </p:nvPr>
        </p:nvSpPr>
        <p:spPr>
          <a:xfrm>
            <a:off x="828174" y="1712233"/>
            <a:ext cx="9803732" cy="4775546"/>
          </a:xfrm>
        </p:spPr>
        <p:txBody>
          <a:bodyPr vert="horz" lIns="91440" tIns="45720" rIns="91440" bIns="45720" rtlCol="0" anchor="t">
            <a:normAutofit/>
          </a:bodyPr>
          <a:lstStyle/>
          <a:p>
            <a:r>
              <a:rPr lang="en-US">
                <a:cs typeface="Segoe UI"/>
              </a:rPr>
              <a:t>Capacitated warehouse clustering (With existing local infrastructure)</a:t>
            </a:r>
          </a:p>
          <a:p>
            <a:r>
              <a:rPr lang="en-US">
                <a:cs typeface="Segoe UI"/>
              </a:rPr>
              <a:t>Process Pirarucu production data</a:t>
            </a:r>
          </a:p>
          <a:p>
            <a:r>
              <a:rPr lang="en-US">
                <a:cs typeface="Segoe UI"/>
              </a:rPr>
              <a:t>Airport &amp; Port locations and routing</a:t>
            </a:r>
          </a:p>
          <a:p>
            <a:r>
              <a:rPr lang="en-US">
                <a:cs typeface="Segoe UI"/>
              </a:rPr>
              <a:t>Literature review for strategy comparison (Deliverable 5)</a:t>
            </a:r>
          </a:p>
        </p:txBody>
      </p:sp>
      <p:sp>
        <p:nvSpPr>
          <p:cNvPr id="5" name="TextBox 3">
            <a:extLst>
              <a:ext uri="{FF2B5EF4-FFF2-40B4-BE49-F238E27FC236}">
                <a16:creationId xmlns:a16="http://schemas.microsoft.com/office/drawing/2014/main" id="{61F41108-3E12-1DDD-B521-AC7BCA60A46A}"/>
              </a:ext>
            </a:extLst>
          </p:cNvPr>
          <p:cNvSpPr txBox="1"/>
          <p:nvPr/>
        </p:nvSpPr>
        <p:spPr>
          <a:xfrm>
            <a:off x="586747" y="579947"/>
            <a:ext cx="4087133"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a:cs typeface="Segoe UI"/>
              </a:rPr>
              <a:t>Next milestones</a:t>
            </a:r>
          </a:p>
        </p:txBody>
      </p:sp>
    </p:spTree>
    <p:extLst>
      <p:ext uri="{BB962C8B-B14F-4D97-AF65-F5344CB8AC3E}">
        <p14:creationId xmlns:p14="http://schemas.microsoft.com/office/powerpoint/2010/main" val="151102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ตัวแทนเนื้อหา 2">
            <a:extLst>
              <a:ext uri="{FF2B5EF4-FFF2-40B4-BE49-F238E27FC236}">
                <a16:creationId xmlns:a16="http://schemas.microsoft.com/office/drawing/2014/main" id="{4DEB9541-D3F2-E8A2-7403-E856DCAEF45F}"/>
              </a:ext>
            </a:extLst>
          </p:cNvPr>
          <p:cNvSpPr>
            <a:spLocks noGrp="1"/>
          </p:cNvSpPr>
          <p:nvPr>
            <p:ph idx="1"/>
          </p:nvPr>
        </p:nvSpPr>
        <p:spPr>
          <a:xfrm>
            <a:off x="679704" y="1185062"/>
            <a:ext cx="5143195" cy="4896803"/>
          </a:xfrm>
        </p:spPr>
        <p:txBody>
          <a:bodyPr vert="horz" lIns="91440" tIns="45720" rIns="91440" bIns="45720" rtlCol="0" anchor="t">
            <a:normAutofit/>
          </a:bodyPr>
          <a:lstStyle/>
          <a:p>
            <a:pPr marL="0" indent="0">
              <a:buNone/>
            </a:pPr>
            <a:r>
              <a:rPr lang="en-US" altLang="zh-CN" sz="2000"/>
              <a:t>-  </a:t>
            </a:r>
            <a:r>
              <a:rPr lang="en-US" altLang="zh-CN" sz="2000" b="1"/>
              <a:t>Scope</a:t>
            </a:r>
            <a:r>
              <a:rPr lang="en-US" altLang="zh-CN" sz="2000"/>
              <a:t>: </a:t>
            </a:r>
            <a:r>
              <a:rPr lang="th-TH" sz="2000" err="1"/>
              <a:t>Brazilian</a:t>
            </a:r>
            <a:r>
              <a:rPr lang="th-TH" sz="2000"/>
              <a:t> </a:t>
            </a:r>
            <a:r>
              <a:rPr lang="th-TH" sz="2000" err="1"/>
              <a:t>Amazon</a:t>
            </a:r>
            <a:endParaRPr lang="th-TH" sz="2000"/>
          </a:p>
          <a:p>
            <a:pPr>
              <a:buFont typeface="Calibri" panose="020B0604020202020204" pitchFamily="34" charset="0"/>
              <a:buChar char="-"/>
            </a:pPr>
            <a:r>
              <a:rPr lang="th-TH" sz="2000" b="1" err="1"/>
              <a:t>Assumptions</a:t>
            </a:r>
            <a:r>
              <a:rPr lang="th-TH" sz="2000"/>
              <a:t>: </a:t>
            </a:r>
            <a:r>
              <a:rPr lang="en-US" sz="2000"/>
              <a:t>Use local markets and farms of a certain size as sources.</a:t>
            </a:r>
            <a:endParaRPr lang="th-TH" sz="2000"/>
          </a:p>
          <a:p>
            <a:pPr>
              <a:buFont typeface="Calibri" panose="020B0604020202020204" pitchFamily="34" charset="0"/>
              <a:buChar char="-"/>
            </a:pPr>
            <a:r>
              <a:rPr lang="th-TH" sz="2000" b="1" err="1"/>
              <a:t>Modes</a:t>
            </a:r>
            <a:r>
              <a:rPr lang="th-TH" sz="2000"/>
              <a:t>: </a:t>
            </a:r>
            <a:r>
              <a:rPr lang="en-US" sz="2000"/>
              <a:t>Waterways</a:t>
            </a:r>
            <a:r>
              <a:rPr lang="th-TH" sz="2000"/>
              <a:t> </a:t>
            </a:r>
            <a:r>
              <a:rPr lang="th-TH" sz="2000" err="1"/>
              <a:t>transport</a:t>
            </a:r>
            <a:r>
              <a:rPr lang="th-TH" sz="2000"/>
              <a:t> </a:t>
            </a:r>
            <a:r>
              <a:rPr lang="th-TH" sz="2000" err="1"/>
              <a:t>in</a:t>
            </a:r>
            <a:r>
              <a:rPr lang="th-TH" sz="2000"/>
              <a:t> </a:t>
            </a:r>
            <a:r>
              <a:rPr lang="th-TH" sz="2000" err="1"/>
              <a:t>forest</a:t>
            </a:r>
            <a:r>
              <a:rPr lang="th-TH" sz="2000"/>
              <a:t> </a:t>
            </a:r>
            <a:r>
              <a:rPr lang="th-TH" sz="2000" err="1"/>
              <a:t>area</a:t>
            </a:r>
            <a:r>
              <a:rPr lang="th-TH" sz="2000"/>
              <a:t>, </a:t>
            </a:r>
            <a:r>
              <a:rPr lang="th-TH" sz="2000" err="1"/>
              <a:t>Considered</a:t>
            </a:r>
            <a:r>
              <a:rPr lang="th-TH" sz="2000"/>
              <a:t> </a:t>
            </a:r>
            <a:r>
              <a:rPr lang="th-TH" sz="2000" err="1"/>
              <a:t>rail</a:t>
            </a:r>
            <a:r>
              <a:rPr lang="th-TH" sz="2000"/>
              <a:t>, </a:t>
            </a:r>
            <a:r>
              <a:rPr lang="th-TH" sz="2000" err="1"/>
              <a:t>road</a:t>
            </a:r>
            <a:r>
              <a:rPr lang="th-TH" sz="2000"/>
              <a:t>, and Air </a:t>
            </a:r>
            <a:r>
              <a:rPr lang="th-TH" sz="2000" err="1"/>
              <a:t>if</a:t>
            </a:r>
            <a:r>
              <a:rPr lang="th-TH" sz="2000"/>
              <a:t> </a:t>
            </a:r>
            <a:r>
              <a:rPr lang="th-TH" sz="2000" err="1"/>
              <a:t>only</a:t>
            </a:r>
            <a:r>
              <a:rPr lang="th-TH" sz="2000"/>
              <a:t> </a:t>
            </a:r>
            <a:r>
              <a:rPr lang="th-TH" sz="2000" err="1"/>
              <a:t>existed</a:t>
            </a:r>
            <a:r>
              <a:rPr lang="th-TH" sz="2000"/>
              <a:t> </a:t>
            </a:r>
            <a:r>
              <a:rPr lang="th-TH" sz="2000" err="1"/>
              <a:t>facility</a:t>
            </a:r>
            <a:endParaRPr lang="th-TH" sz="2000"/>
          </a:p>
          <a:p>
            <a:pPr>
              <a:buFont typeface="Calibri" panose="020B0604020202020204" pitchFamily="34" charset="0"/>
              <a:buChar char="-"/>
            </a:pPr>
            <a:r>
              <a:rPr lang="th-TH" sz="2000" b="1" err="1"/>
              <a:t>Echelons</a:t>
            </a:r>
            <a:r>
              <a:rPr lang="th-TH" sz="2000" b="1"/>
              <a:t> </a:t>
            </a:r>
            <a:r>
              <a:rPr lang="th-TH" sz="2000" b="1" err="1"/>
              <a:t>considered</a:t>
            </a:r>
            <a:r>
              <a:rPr lang="th-TH" sz="2000"/>
              <a:t>: </a:t>
            </a:r>
            <a:r>
              <a:rPr lang="en-US" sz="2000"/>
              <a:t>(</a:t>
            </a:r>
            <a:r>
              <a:rPr lang="th-TH" sz="2000" err="1"/>
              <a:t>Forest</a:t>
            </a:r>
            <a:r>
              <a:rPr lang="en-US" sz="2000"/>
              <a:t>)</a:t>
            </a:r>
            <a:r>
              <a:rPr lang="th-TH" sz="2000"/>
              <a:t> --&gt; </a:t>
            </a:r>
            <a:r>
              <a:rPr lang="th-TH" sz="2000" err="1"/>
              <a:t>Local</a:t>
            </a:r>
            <a:r>
              <a:rPr lang="th-TH" sz="2000"/>
              <a:t> Market</a:t>
            </a:r>
            <a:r>
              <a:rPr lang="en-US" sz="2000"/>
              <a:t>/ Farms </a:t>
            </a:r>
            <a:r>
              <a:rPr lang="th-TH" altLang="zh-CN" sz="2000"/>
              <a:t>--&gt;</a:t>
            </a:r>
            <a:r>
              <a:rPr lang="en-US" sz="2000"/>
              <a:t> Warehouses</a:t>
            </a:r>
            <a:r>
              <a:rPr lang="th-TH" altLang="zh-CN" sz="2000"/>
              <a:t> --&gt; </a:t>
            </a:r>
            <a:r>
              <a:rPr lang="th-TH" sz="2000" err="1"/>
              <a:t>Factory</a:t>
            </a:r>
            <a:r>
              <a:rPr lang="th-TH" sz="2000"/>
              <a:t> --&gt; </a:t>
            </a:r>
            <a:r>
              <a:rPr lang="en-US" sz="2000"/>
              <a:t>Final destination (</a:t>
            </a:r>
            <a:r>
              <a:rPr lang="en-US" sz="2000" err="1"/>
              <a:t>Harbours</a:t>
            </a:r>
            <a:r>
              <a:rPr lang="en-US" sz="2000"/>
              <a:t>, Airports)</a:t>
            </a:r>
          </a:p>
          <a:p>
            <a:pPr>
              <a:buFont typeface="Calibri" panose="020B0604020202020204" pitchFamily="34" charset="0"/>
              <a:buChar char="-"/>
            </a:pPr>
            <a:r>
              <a:rPr lang="en-US" sz="2000" b="1"/>
              <a:t>Objective</a:t>
            </a:r>
            <a:r>
              <a:rPr lang="en-US" sz="2000"/>
              <a:t>: Establish a centralized warehouse (or a group of warehouses) with modern facilities to Improving supply chain quality and forming a rational network.</a:t>
            </a:r>
            <a:endParaRPr lang="th-TH" sz="2000"/>
          </a:p>
        </p:txBody>
      </p:sp>
      <p:sp>
        <p:nvSpPr>
          <p:cNvPr id="6" name="TextBox 3">
            <a:extLst>
              <a:ext uri="{FF2B5EF4-FFF2-40B4-BE49-F238E27FC236}">
                <a16:creationId xmlns:a16="http://schemas.microsoft.com/office/drawing/2014/main" id="{B1F4F47B-4487-BD2A-0CD1-59C6C5217669}"/>
              </a:ext>
            </a:extLst>
          </p:cNvPr>
          <p:cNvSpPr txBox="1"/>
          <p:nvPr/>
        </p:nvSpPr>
        <p:spPr>
          <a:xfrm>
            <a:off x="316037" y="178895"/>
            <a:ext cx="4087133"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a:cs typeface="+mn-ea"/>
                <a:sym typeface="+mn-lt"/>
              </a:rPr>
              <a:t>Project Scope</a:t>
            </a:r>
            <a:endParaRPr lang="th-TH" altLang="zh-CN"/>
          </a:p>
        </p:txBody>
      </p:sp>
      <p:sp>
        <p:nvSpPr>
          <p:cNvPr id="28" name="矩形: 圆角 27">
            <a:extLst>
              <a:ext uri="{FF2B5EF4-FFF2-40B4-BE49-F238E27FC236}">
                <a16:creationId xmlns:a16="http://schemas.microsoft.com/office/drawing/2014/main" id="{C7B7CE97-94C6-7E24-92C0-959B21CF1CB1}"/>
              </a:ext>
            </a:extLst>
          </p:cNvPr>
          <p:cNvSpPr/>
          <p:nvPr/>
        </p:nvSpPr>
        <p:spPr>
          <a:xfrm>
            <a:off x="6369103" y="1791232"/>
            <a:ext cx="3133060"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Objective Setting and Information Gathering</a:t>
            </a:r>
            <a:endParaRPr lang="zh-CN" altLang="en-US" sz="1600">
              <a:solidFill>
                <a:schemeClr val="tx1"/>
              </a:solidFill>
            </a:endParaRPr>
          </a:p>
        </p:txBody>
      </p:sp>
      <p:sp>
        <p:nvSpPr>
          <p:cNvPr id="29" name="矩形: 圆角 28">
            <a:extLst>
              <a:ext uri="{FF2B5EF4-FFF2-40B4-BE49-F238E27FC236}">
                <a16:creationId xmlns:a16="http://schemas.microsoft.com/office/drawing/2014/main" id="{549ABE66-7A0E-79DD-61A3-BA936CD26854}"/>
              </a:ext>
            </a:extLst>
          </p:cNvPr>
          <p:cNvSpPr/>
          <p:nvPr/>
        </p:nvSpPr>
        <p:spPr>
          <a:xfrm>
            <a:off x="6369103" y="2751705"/>
            <a:ext cx="3133060"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Data Processing</a:t>
            </a:r>
            <a:endParaRPr lang="zh-CN" altLang="en-US" sz="1600">
              <a:solidFill>
                <a:schemeClr val="tx1"/>
              </a:solidFill>
            </a:endParaRPr>
          </a:p>
        </p:txBody>
      </p:sp>
      <p:sp>
        <p:nvSpPr>
          <p:cNvPr id="30" name="箭头: 下 29">
            <a:extLst>
              <a:ext uri="{FF2B5EF4-FFF2-40B4-BE49-F238E27FC236}">
                <a16:creationId xmlns:a16="http://schemas.microsoft.com/office/drawing/2014/main" id="{353CB810-0909-003E-29BB-1636E26B9786}"/>
              </a:ext>
            </a:extLst>
          </p:cNvPr>
          <p:cNvSpPr/>
          <p:nvPr/>
        </p:nvSpPr>
        <p:spPr>
          <a:xfrm>
            <a:off x="7864749" y="2344125"/>
            <a:ext cx="134679" cy="389860"/>
          </a:xfrm>
          <a:prstGeom prst="downArrow">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D77776C2-B737-B13B-62BD-369800DAFDD6}"/>
              </a:ext>
            </a:extLst>
          </p:cNvPr>
          <p:cNvSpPr/>
          <p:nvPr/>
        </p:nvSpPr>
        <p:spPr>
          <a:xfrm>
            <a:off x="7864749" y="3304598"/>
            <a:ext cx="134679" cy="389860"/>
          </a:xfrm>
          <a:prstGeom prst="downArrow">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9D815EB6-DE1D-B5D4-48F1-281D3203DF45}"/>
              </a:ext>
            </a:extLst>
          </p:cNvPr>
          <p:cNvSpPr/>
          <p:nvPr/>
        </p:nvSpPr>
        <p:spPr>
          <a:xfrm>
            <a:off x="6365558" y="3712178"/>
            <a:ext cx="3133060"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Modelling</a:t>
            </a:r>
            <a:endParaRPr lang="zh-CN" altLang="en-US" sz="1600">
              <a:solidFill>
                <a:schemeClr val="tx1"/>
              </a:solidFill>
            </a:endParaRPr>
          </a:p>
        </p:txBody>
      </p:sp>
      <p:sp>
        <p:nvSpPr>
          <p:cNvPr id="33" name="箭头: 下 32">
            <a:extLst>
              <a:ext uri="{FF2B5EF4-FFF2-40B4-BE49-F238E27FC236}">
                <a16:creationId xmlns:a16="http://schemas.microsoft.com/office/drawing/2014/main" id="{8574DC9A-DF4C-9A0A-A445-68C00A4670C8}"/>
              </a:ext>
            </a:extLst>
          </p:cNvPr>
          <p:cNvSpPr/>
          <p:nvPr/>
        </p:nvSpPr>
        <p:spPr>
          <a:xfrm>
            <a:off x="7864748" y="4265071"/>
            <a:ext cx="134679" cy="389860"/>
          </a:xfrm>
          <a:prstGeom prst="downArrow">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A6694BF0-2554-F39E-B09D-F413B9026291}"/>
              </a:ext>
            </a:extLst>
          </p:cNvPr>
          <p:cNvSpPr/>
          <p:nvPr/>
        </p:nvSpPr>
        <p:spPr>
          <a:xfrm>
            <a:off x="6365558" y="4679738"/>
            <a:ext cx="3133060"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Final Outcomes</a:t>
            </a:r>
            <a:endParaRPr lang="zh-CN" altLang="en-US" sz="1600">
              <a:solidFill>
                <a:schemeClr val="tx1"/>
              </a:solidFill>
            </a:endParaRPr>
          </a:p>
        </p:txBody>
      </p:sp>
      <p:sp>
        <p:nvSpPr>
          <p:cNvPr id="35" name="左大括号 34">
            <a:extLst>
              <a:ext uri="{FF2B5EF4-FFF2-40B4-BE49-F238E27FC236}">
                <a16:creationId xmlns:a16="http://schemas.microsoft.com/office/drawing/2014/main" id="{465439AD-0246-7E9A-84CC-9BA25F6F5918}"/>
              </a:ext>
            </a:extLst>
          </p:cNvPr>
          <p:cNvSpPr/>
          <p:nvPr/>
        </p:nvSpPr>
        <p:spPr>
          <a:xfrm>
            <a:off x="9523428" y="3566866"/>
            <a:ext cx="248093" cy="893135"/>
          </a:xfrm>
          <a:prstGeom prst="leftBrace">
            <a:avLst/>
          </a:prstGeom>
          <a:ln>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F5D1BC5C-3E21-447C-17A1-731FDCC11DCD}"/>
              </a:ext>
            </a:extLst>
          </p:cNvPr>
          <p:cNvSpPr/>
          <p:nvPr/>
        </p:nvSpPr>
        <p:spPr>
          <a:xfrm>
            <a:off x="9771521" y="3290419"/>
            <a:ext cx="2055629"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Assumptions based on constraints</a:t>
            </a:r>
            <a:endParaRPr lang="zh-CN" altLang="en-US" sz="1600">
              <a:solidFill>
                <a:schemeClr val="tx1"/>
              </a:solidFill>
            </a:endParaRPr>
          </a:p>
        </p:txBody>
      </p:sp>
      <p:sp>
        <p:nvSpPr>
          <p:cNvPr id="38" name="矩形: 圆角 37">
            <a:extLst>
              <a:ext uri="{FF2B5EF4-FFF2-40B4-BE49-F238E27FC236}">
                <a16:creationId xmlns:a16="http://schemas.microsoft.com/office/drawing/2014/main" id="{BA0FDA3F-0955-FC96-009C-ED9EDA528C9B}"/>
              </a:ext>
            </a:extLst>
          </p:cNvPr>
          <p:cNvSpPr/>
          <p:nvPr/>
        </p:nvSpPr>
        <p:spPr>
          <a:xfrm>
            <a:off x="9792786" y="4183554"/>
            <a:ext cx="2055629" cy="552893"/>
          </a:xfrm>
          <a:prstGeom prst="roundRect">
            <a:avLst/>
          </a:prstGeom>
          <a:solidFill>
            <a:schemeClr val="bg1">
              <a:lumMod val="9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Feasibility analysis of the result</a:t>
            </a:r>
            <a:endParaRPr lang="zh-CN" altLang="en-US" sz="1600">
              <a:solidFill>
                <a:schemeClr val="tx1"/>
              </a:solidFill>
            </a:endParaRPr>
          </a:p>
        </p:txBody>
      </p:sp>
    </p:spTree>
    <p:extLst>
      <p:ext uri="{BB962C8B-B14F-4D97-AF65-F5344CB8AC3E}">
        <p14:creationId xmlns:p14="http://schemas.microsoft.com/office/powerpoint/2010/main" val="224075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B1F4F47B-4487-BD2A-0CD1-59C6C5217669}"/>
              </a:ext>
            </a:extLst>
          </p:cNvPr>
          <p:cNvSpPr txBox="1"/>
          <p:nvPr/>
        </p:nvSpPr>
        <p:spPr>
          <a:xfrm>
            <a:off x="316037" y="178895"/>
            <a:ext cx="4087133"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a:cs typeface="+mn-ea"/>
                <a:sym typeface="+mn-lt"/>
              </a:rPr>
              <a:t>Project Scope</a:t>
            </a:r>
            <a:endParaRPr lang="th-TH" altLang="zh-CN"/>
          </a:p>
        </p:txBody>
      </p:sp>
      <p:graphicFrame>
        <p:nvGraphicFramePr>
          <p:cNvPr id="5" name="内容占位符 4">
            <a:extLst>
              <a:ext uri="{FF2B5EF4-FFF2-40B4-BE49-F238E27FC236}">
                <a16:creationId xmlns:a16="http://schemas.microsoft.com/office/drawing/2014/main" id="{48D2BF57-CF8A-19B9-A398-28304DF85104}"/>
              </a:ext>
            </a:extLst>
          </p:cNvPr>
          <p:cNvGraphicFramePr>
            <a:graphicFrameLocks noGrp="1"/>
          </p:cNvGraphicFramePr>
          <p:nvPr>
            <p:ph idx="1"/>
            <p:extLst>
              <p:ext uri="{D42A27DB-BD31-4B8C-83A1-F6EECF244321}">
                <p14:modId xmlns:p14="http://schemas.microsoft.com/office/powerpoint/2010/main" val="4000681432"/>
              </p:ext>
            </p:extLst>
          </p:nvPr>
        </p:nvGraphicFramePr>
        <p:xfrm>
          <a:off x="838200" y="1401763"/>
          <a:ext cx="10515597" cy="3937000"/>
        </p:xfrm>
        <a:graphic>
          <a:graphicData uri="http://schemas.openxmlformats.org/drawingml/2006/table">
            <a:tbl>
              <a:tblPr firstRow="1" bandRow="1">
                <a:tableStyleId>{5202B0CA-FC54-4496-8BCA-5EF66A818D29}</a:tableStyleId>
              </a:tblPr>
              <a:tblGrid>
                <a:gridCol w="3505199">
                  <a:extLst>
                    <a:ext uri="{9D8B030D-6E8A-4147-A177-3AD203B41FA5}">
                      <a16:colId xmlns:a16="http://schemas.microsoft.com/office/drawing/2014/main" val="492631329"/>
                    </a:ext>
                  </a:extLst>
                </a:gridCol>
                <a:gridCol w="3505199">
                  <a:extLst>
                    <a:ext uri="{9D8B030D-6E8A-4147-A177-3AD203B41FA5}">
                      <a16:colId xmlns:a16="http://schemas.microsoft.com/office/drawing/2014/main" val="666031295"/>
                    </a:ext>
                  </a:extLst>
                </a:gridCol>
                <a:gridCol w="3505199">
                  <a:extLst>
                    <a:ext uri="{9D8B030D-6E8A-4147-A177-3AD203B41FA5}">
                      <a16:colId xmlns:a16="http://schemas.microsoft.com/office/drawing/2014/main" val="3180007612"/>
                    </a:ext>
                  </a:extLst>
                </a:gridCol>
              </a:tblGrid>
              <a:tr h="370840">
                <a:tc>
                  <a:txBody>
                    <a:bodyPr/>
                    <a:lstStyle/>
                    <a:p>
                      <a:endParaRPr lang="zh-CN" altLang="en-US"/>
                    </a:p>
                  </a:txBody>
                  <a:tcPr/>
                </a:tc>
                <a:tc>
                  <a:txBody>
                    <a:bodyPr/>
                    <a:lstStyle/>
                    <a:p>
                      <a:r>
                        <a:rPr lang="en-US" altLang="zh-CN"/>
                        <a:t>Establishing Warehouse(s)</a:t>
                      </a:r>
                      <a:endParaRPr lang="zh-CN" altLang="en-US"/>
                    </a:p>
                  </a:txBody>
                  <a:tcPr/>
                </a:tc>
                <a:tc>
                  <a:txBody>
                    <a:bodyPr/>
                    <a:lstStyle/>
                    <a:p>
                      <a:r>
                        <a:rPr lang="en-US" altLang="zh-CN"/>
                        <a:t>Find the optimal routes</a:t>
                      </a:r>
                      <a:endParaRPr lang="zh-CN" altLang="en-US"/>
                    </a:p>
                  </a:txBody>
                  <a:tcPr/>
                </a:tc>
                <a:extLst>
                  <a:ext uri="{0D108BD9-81ED-4DB2-BD59-A6C34878D82A}">
                    <a16:rowId xmlns:a16="http://schemas.microsoft.com/office/drawing/2014/main" val="3281085032"/>
                  </a:ext>
                </a:extLst>
              </a:tr>
              <a:tr h="370840">
                <a:tc>
                  <a:txBody>
                    <a:bodyPr/>
                    <a:lstStyle/>
                    <a:p>
                      <a:pPr algn="ctr"/>
                      <a:r>
                        <a:rPr lang="en-US" altLang="zh-CN" sz="2400"/>
                        <a:t>Benefits</a:t>
                      </a:r>
                      <a:endParaRPr lang="zh-CN" altLang="en-US" sz="2400"/>
                    </a:p>
                  </a:txBody>
                  <a:tcPr anchor="ctr"/>
                </a:tc>
                <a:tc>
                  <a:txBody>
                    <a:bodyPr/>
                    <a:lstStyle/>
                    <a:p>
                      <a:r>
                        <a:rPr lang="en-US" altLang="zh-CN"/>
                        <a:t>Improved Storage Condition</a:t>
                      </a:r>
                    </a:p>
                    <a:p>
                      <a:r>
                        <a:rPr lang="en-US" altLang="zh-CN"/>
                        <a:t>Economies of Scale</a:t>
                      </a:r>
                    </a:p>
                    <a:p>
                      <a:r>
                        <a:rPr lang="en-US" altLang="zh-CN"/>
                        <a:t>Standardized Logistics</a:t>
                      </a:r>
                      <a:endParaRPr lang="zh-CN" altLang="en-US"/>
                    </a:p>
                  </a:txBody>
                  <a:tcPr/>
                </a:tc>
                <a:tc>
                  <a:txBody>
                    <a:bodyPr/>
                    <a:lstStyle/>
                    <a:p>
                      <a:r>
                        <a:rPr lang="en-US" altLang="zh-CN"/>
                        <a:t>Optimized Routes</a:t>
                      </a:r>
                    </a:p>
                    <a:p>
                      <a:r>
                        <a:rPr lang="en-US" altLang="zh-CN"/>
                        <a:t>Dynamic Adaptability</a:t>
                      </a:r>
                    </a:p>
                    <a:p>
                      <a:r>
                        <a:rPr lang="en-US" altLang="zh-CN"/>
                        <a:t>Scalability</a:t>
                      </a:r>
                      <a:endParaRPr lang="zh-CN" altLang="en-US"/>
                    </a:p>
                  </a:txBody>
                  <a:tcPr/>
                </a:tc>
                <a:extLst>
                  <a:ext uri="{0D108BD9-81ED-4DB2-BD59-A6C34878D82A}">
                    <a16:rowId xmlns:a16="http://schemas.microsoft.com/office/drawing/2014/main" val="1251912116"/>
                  </a:ext>
                </a:extLst>
              </a:tr>
              <a:tr h="370840">
                <a:tc>
                  <a:txBody>
                    <a:bodyPr/>
                    <a:lstStyle/>
                    <a:p>
                      <a:pPr algn="ctr"/>
                      <a:r>
                        <a:rPr lang="en-US" altLang="zh-CN" sz="2400"/>
                        <a:t>Challenges</a:t>
                      </a:r>
                      <a:endParaRPr lang="zh-CN" altLang="en-US" sz="2400"/>
                    </a:p>
                  </a:txBody>
                  <a:tcPr anchor="ctr"/>
                </a:tc>
                <a:tc>
                  <a:txBody>
                    <a:bodyPr/>
                    <a:lstStyle/>
                    <a:p>
                      <a:r>
                        <a:rPr lang="en-US" altLang="zh-CN"/>
                        <a:t>Location Selection</a:t>
                      </a:r>
                    </a:p>
                    <a:p>
                      <a:r>
                        <a:rPr lang="en-US" altLang="zh-CN"/>
                        <a:t>Large Initial Investment</a:t>
                      </a:r>
                    </a:p>
                    <a:p>
                      <a:r>
                        <a:rPr lang="en-US" altLang="zh-CN"/>
                        <a:t>Regulatory and Environmental Concerns</a:t>
                      </a:r>
                      <a:endParaRPr lang="zh-CN" altLang="en-US"/>
                    </a:p>
                  </a:txBody>
                  <a:tcPr/>
                </a:tc>
                <a:tc>
                  <a:txBody>
                    <a:bodyPr/>
                    <a:lstStyle/>
                    <a:p>
                      <a:r>
                        <a:rPr lang="en-US" altLang="zh-CN"/>
                        <a:t>Need to balance multiple objectives.</a:t>
                      </a:r>
                    </a:p>
                    <a:p>
                      <a:r>
                        <a:rPr lang="en-US" altLang="zh-CN"/>
                        <a:t>Technological Infrastructure</a:t>
                      </a:r>
                    </a:p>
                    <a:p>
                      <a:r>
                        <a:rPr lang="en-US" altLang="zh-CN"/>
                        <a:t>Coordination Complexity (multiple stakeholders)</a:t>
                      </a:r>
                      <a:endParaRPr lang="zh-CN" altLang="en-US"/>
                    </a:p>
                  </a:txBody>
                  <a:tcPr/>
                </a:tc>
                <a:extLst>
                  <a:ext uri="{0D108BD9-81ED-4DB2-BD59-A6C34878D82A}">
                    <a16:rowId xmlns:a16="http://schemas.microsoft.com/office/drawing/2014/main" val="453765557"/>
                  </a:ext>
                </a:extLst>
              </a:tr>
              <a:tr h="370840">
                <a:tc>
                  <a:txBody>
                    <a:bodyPr/>
                    <a:lstStyle/>
                    <a:p>
                      <a:pPr algn="ctr"/>
                      <a:r>
                        <a:rPr lang="en-US" altLang="zh-CN" sz="2400"/>
                        <a:t>Suggestions</a:t>
                      </a:r>
                      <a:endParaRPr lang="zh-CN" altLang="en-US" sz="2400"/>
                    </a:p>
                  </a:txBody>
                  <a:tcPr anchor="ctr"/>
                </a:tc>
                <a:tc gridSpan="2">
                  <a:txBody>
                    <a:bodyPr/>
                    <a:lstStyle/>
                    <a:p>
                      <a:r>
                        <a:rPr lang="en-US" altLang="zh-CN" sz="1800" b="0" i="0" kern="1200">
                          <a:solidFill>
                            <a:schemeClr val="dk1"/>
                          </a:solidFill>
                          <a:effectLst/>
                          <a:latin typeface="+mn-lt"/>
                          <a:ea typeface="+mn-ea"/>
                          <a:cs typeface="+mn-cs"/>
                        </a:rPr>
                        <a:t>Considering the unique challenges and opportunities in the Amazon region, a combined approach integrating a centralized warehouse with routes optimization may provide the most comprehensive solution.</a:t>
                      </a:r>
                    </a:p>
                  </a:txBody>
                  <a:tcPr/>
                </a:tc>
                <a:tc hMerge="1">
                  <a:txBody>
                    <a:bodyPr/>
                    <a:lstStyle/>
                    <a:p>
                      <a:endParaRPr lang="zh-CN" altLang="en-US"/>
                    </a:p>
                  </a:txBody>
                  <a:tcPr/>
                </a:tc>
                <a:extLst>
                  <a:ext uri="{0D108BD9-81ED-4DB2-BD59-A6C34878D82A}">
                    <a16:rowId xmlns:a16="http://schemas.microsoft.com/office/drawing/2014/main" val="963120431"/>
                  </a:ext>
                </a:extLst>
              </a:tr>
            </a:tbl>
          </a:graphicData>
        </a:graphic>
      </p:graphicFrame>
    </p:spTree>
    <p:extLst>
      <p:ext uri="{BB962C8B-B14F-4D97-AF65-F5344CB8AC3E}">
        <p14:creationId xmlns:p14="http://schemas.microsoft.com/office/powerpoint/2010/main" val="4259868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3F6F1574-8A22-6754-6EC4-E4A7A2D97CEF}"/>
              </a:ext>
            </a:extLst>
          </p:cNvPr>
          <p:cNvPicPr>
            <a:picLocks noGrp="1" noChangeAspect="1"/>
          </p:cNvPicPr>
          <p:nvPr>
            <p:ph idx="1"/>
          </p:nvPr>
        </p:nvPicPr>
        <p:blipFill>
          <a:blip r:embed="rId2"/>
          <a:stretch>
            <a:fillRect/>
          </a:stretch>
        </p:blipFill>
        <p:spPr>
          <a:xfrm>
            <a:off x="39914" y="1243391"/>
            <a:ext cx="12100076" cy="4728741"/>
          </a:xfrm>
        </p:spPr>
      </p:pic>
      <p:sp>
        <p:nvSpPr>
          <p:cNvPr id="10" name="TextBox 3">
            <a:extLst>
              <a:ext uri="{FF2B5EF4-FFF2-40B4-BE49-F238E27FC236}">
                <a16:creationId xmlns:a16="http://schemas.microsoft.com/office/drawing/2014/main" id="{34B71681-9AE4-36B6-EBEC-7DF669E4D53E}"/>
              </a:ext>
            </a:extLst>
          </p:cNvPr>
          <p:cNvSpPr txBox="1"/>
          <p:nvPr/>
        </p:nvSpPr>
        <p:spPr>
          <a:xfrm>
            <a:off x="279752" y="178895"/>
            <a:ext cx="8078560" cy="646331"/>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a:cs typeface="Segoe UI"/>
              </a:rPr>
              <a:t>Gantt chart </a:t>
            </a:r>
            <a:endParaRPr lang="en-US"/>
          </a:p>
        </p:txBody>
      </p:sp>
    </p:spTree>
    <p:extLst>
      <p:ext uri="{BB962C8B-B14F-4D97-AF65-F5344CB8AC3E}">
        <p14:creationId xmlns:p14="http://schemas.microsoft.com/office/powerpoint/2010/main" val="241105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3137-3861-B4FC-0951-3F4AD24058BC}"/>
              </a:ext>
            </a:extLst>
          </p:cNvPr>
          <p:cNvSpPr>
            <a:spLocks noGrp="1"/>
          </p:cNvSpPr>
          <p:nvPr>
            <p:ph type="title"/>
          </p:nvPr>
        </p:nvSpPr>
        <p:spPr>
          <a:xfrm>
            <a:off x="330200" y="2268"/>
            <a:ext cx="10515600" cy="897145"/>
          </a:xfrm>
        </p:spPr>
        <p:txBody>
          <a:bodyPr>
            <a:normAutofit/>
          </a:bodyPr>
          <a:lstStyle/>
          <a:p>
            <a:r>
              <a:rPr lang="en-GB" sz="3200">
                <a:solidFill>
                  <a:schemeClr val="tx1"/>
                </a:solidFill>
              </a:rPr>
              <a:t>Progress</a:t>
            </a:r>
          </a:p>
        </p:txBody>
      </p:sp>
      <p:graphicFrame>
        <p:nvGraphicFramePr>
          <p:cNvPr id="7" name="Content Placeholder 6">
            <a:extLst>
              <a:ext uri="{FF2B5EF4-FFF2-40B4-BE49-F238E27FC236}">
                <a16:creationId xmlns:a16="http://schemas.microsoft.com/office/drawing/2014/main" id="{6CF289B7-3E75-F8CB-4C08-83120622C76C}"/>
              </a:ext>
            </a:extLst>
          </p:cNvPr>
          <p:cNvGraphicFramePr>
            <a:graphicFrameLocks noGrp="1"/>
          </p:cNvGraphicFramePr>
          <p:nvPr>
            <p:ph idx="1"/>
            <p:extLst>
              <p:ext uri="{D42A27DB-BD31-4B8C-83A1-F6EECF244321}">
                <p14:modId xmlns:p14="http://schemas.microsoft.com/office/powerpoint/2010/main" val="2485120096"/>
              </p:ext>
            </p:extLst>
          </p:nvPr>
        </p:nvGraphicFramePr>
        <p:xfrm>
          <a:off x="332778" y="-277138"/>
          <a:ext cx="11532704" cy="7130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42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247046" y="-3780"/>
            <a:ext cx="4768312" cy="897145"/>
          </a:xfrm>
        </p:spPr>
        <p:txBody>
          <a:bodyPr>
            <a:normAutofit/>
          </a:bodyPr>
          <a:lstStyle/>
          <a:p>
            <a:r>
              <a:rPr lang="en-US" sz="2900">
                <a:solidFill>
                  <a:schemeClr val="tx1"/>
                </a:solidFill>
                <a:cs typeface="Segoe UI"/>
              </a:rPr>
              <a:t>Key Stakeholders</a:t>
            </a:r>
          </a:p>
        </p:txBody>
      </p:sp>
      <p:pic>
        <p:nvPicPr>
          <p:cNvPr id="8" name="Picture 7" descr="Government Svg Png Icon Free Download (#449475) - OnlineWebFonts.COM">
            <a:extLst>
              <a:ext uri="{FF2B5EF4-FFF2-40B4-BE49-F238E27FC236}">
                <a16:creationId xmlns:a16="http://schemas.microsoft.com/office/drawing/2014/main" id="{B6C8CC38-A0C0-BB7C-B9C4-4FA66EAB8F5F}"/>
              </a:ext>
            </a:extLst>
          </p:cNvPr>
          <p:cNvPicPr>
            <a:picLocks noChangeAspect="1"/>
          </p:cNvPicPr>
          <p:nvPr/>
        </p:nvPicPr>
        <p:blipFill rotWithShape="1">
          <a:blip r:embed="rId3"/>
          <a:srcRect l="-1872" t="1405" r="-851" b="-107"/>
          <a:stretch/>
        </p:blipFill>
        <p:spPr>
          <a:xfrm>
            <a:off x="3254415" y="1289755"/>
            <a:ext cx="2504807" cy="2281395"/>
          </a:xfrm>
          <a:prstGeom prst="rect">
            <a:avLst/>
          </a:prstGeom>
        </p:spPr>
      </p:pic>
      <p:sp>
        <p:nvSpPr>
          <p:cNvPr id="9" name="TextBox 8">
            <a:extLst>
              <a:ext uri="{FF2B5EF4-FFF2-40B4-BE49-F238E27FC236}">
                <a16:creationId xmlns:a16="http://schemas.microsoft.com/office/drawing/2014/main" id="{C52B3D51-C5A4-3989-0B1A-C14383514280}"/>
              </a:ext>
            </a:extLst>
          </p:cNvPr>
          <p:cNvSpPr txBox="1"/>
          <p:nvPr/>
        </p:nvSpPr>
        <p:spPr>
          <a:xfrm>
            <a:off x="3651250" y="3571874"/>
            <a:ext cx="17303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Local Authorities</a:t>
            </a:r>
          </a:p>
        </p:txBody>
      </p:sp>
      <p:sp>
        <p:nvSpPr>
          <p:cNvPr id="10" name="TextBox 9">
            <a:extLst>
              <a:ext uri="{FF2B5EF4-FFF2-40B4-BE49-F238E27FC236}">
                <a16:creationId xmlns:a16="http://schemas.microsoft.com/office/drawing/2014/main" id="{98B1A45F-87A6-267A-7262-F0ED87B5294D}"/>
              </a:ext>
            </a:extLst>
          </p:cNvPr>
          <p:cNvSpPr txBox="1"/>
          <p:nvPr/>
        </p:nvSpPr>
        <p:spPr>
          <a:xfrm>
            <a:off x="596900" y="3570818"/>
            <a:ext cx="23516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Segoe UI"/>
              </a:rPr>
              <a:t> Local Communities</a:t>
            </a:r>
            <a:endParaRPr lang="en-US"/>
          </a:p>
        </p:txBody>
      </p:sp>
      <p:pic>
        <p:nvPicPr>
          <p:cNvPr id="11" name="Picture 10" descr="UAE’s First Online Therapy &amp; Licensed Therapist Platform">
            <a:extLst>
              <a:ext uri="{FF2B5EF4-FFF2-40B4-BE49-F238E27FC236}">
                <a16:creationId xmlns:a16="http://schemas.microsoft.com/office/drawing/2014/main" id="{749A3F5B-D9EC-0E5F-D9DC-FF35E52E35BA}"/>
              </a:ext>
            </a:extLst>
          </p:cNvPr>
          <p:cNvPicPr>
            <a:picLocks noChangeAspect="1"/>
          </p:cNvPicPr>
          <p:nvPr/>
        </p:nvPicPr>
        <p:blipFill rotWithShape="1">
          <a:blip r:embed="rId4"/>
          <a:srcRect l="-103" t="-277" r="1997" b="1058"/>
          <a:stretch/>
        </p:blipFill>
        <p:spPr>
          <a:xfrm>
            <a:off x="6097411" y="1134480"/>
            <a:ext cx="2691252" cy="2418631"/>
          </a:xfrm>
          <a:prstGeom prst="rect">
            <a:avLst/>
          </a:prstGeom>
        </p:spPr>
      </p:pic>
      <p:sp>
        <p:nvSpPr>
          <p:cNvPr id="12" name="TextBox 11">
            <a:extLst>
              <a:ext uri="{FF2B5EF4-FFF2-40B4-BE49-F238E27FC236}">
                <a16:creationId xmlns:a16="http://schemas.microsoft.com/office/drawing/2014/main" id="{7298C262-5FEA-2B0D-AE8C-8FBBDC44E31D}"/>
              </a:ext>
            </a:extLst>
          </p:cNvPr>
          <p:cNvSpPr txBox="1"/>
          <p:nvPr/>
        </p:nvSpPr>
        <p:spPr>
          <a:xfrm>
            <a:off x="6639984" y="3570816"/>
            <a:ext cx="198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Local Organizations</a:t>
            </a:r>
          </a:p>
        </p:txBody>
      </p:sp>
      <p:sp>
        <p:nvSpPr>
          <p:cNvPr id="13" name="TextBox 12">
            <a:extLst>
              <a:ext uri="{FF2B5EF4-FFF2-40B4-BE49-F238E27FC236}">
                <a16:creationId xmlns:a16="http://schemas.microsoft.com/office/drawing/2014/main" id="{C84FB30A-A3A7-D3FF-E265-980BFF21D082}"/>
              </a:ext>
            </a:extLst>
          </p:cNvPr>
          <p:cNvSpPr txBox="1"/>
          <p:nvPr/>
        </p:nvSpPr>
        <p:spPr>
          <a:xfrm>
            <a:off x="9260416" y="3571874"/>
            <a:ext cx="21325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National Government</a:t>
            </a:r>
          </a:p>
        </p:txBody>
      </p:sp>
      <p:sp>
        <p:nvSpPr>
          <p:cNvPr id="14" name="TextBox 13">
            <a:extLst>
              <a:ext uri="{FF2B5EF4-FFF2-40B4-BE49-F238E27FC236}">
                <a16:creationId xmlns:a16="http://schemas.microsoft.com/office/drawing/2014/main" id="{C9B61EA4-D301-61DC-FC3F-9303931975ED}"/>
              </a:ext>
            </a:extLst>
          </p:cNvPr>
          <p:cNvSpPr txBox="1"/>
          <p:nvPr/>
        </p:nvSpPr>
        <p:spPr>
          <a:xfrm>
            <a:off x="9260416" y="6376457"/>
            <a:ext cx="21537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Environmental NGOs</a:t>
            </a:r>
          </a:p>
        </p:txBody>
      </p:sp>
      <p:sp>
        <p:nvSpPr>
          <p:cNvPr id="15" name="TextBox 14">
            <a:extLst>
              <a:ext uri="{FF2B5EF4-FFF2-40B4-BE49-F238E27FC236}">
                <a16:creationId xmlns:a16="http://schemas.microsoft.com/office/drawing/2014/main" id="{0FA15DE6-DB95-FA40-24B4-37042C5A2C5B}"/>
              </a:ext>
            </a:extLst>
          </p:cNvPr>
          <p:cNvSpPr txBox="1"/>
          <p:nvPr/>
        </p:nvSpPr>
        <p:spPr>
          <a:xfrm>
            <a:off x="7055555" y="6362346"/>
            <a:ext cx="113770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Customers</a:t>
            </a:r>
          </a:p>
        </p:txBody>
      </p:sp>
      <p:sp>
        <p:nvSpPr>
          <p:cNvPr id="16" name="TextBox 15">
            <a:extLst>
              <a:ext uri="{FF2B5EF4-FFF2-40B4-BE49-F238E27FC236}">
                <a16:creationId xmlns:a16="http://schemas.microsoft.com/office/drawing/2014/main" id="{E20F39E8-C863-4A6E-6284-676F6188755F}"/>
              </a:ext>
            </a:extLst>
          </p:cNvPr>
          <p:cNvSpPr txBox="1"/>
          <p:nvPr/>
        </p:nvSpPr>
        <p:spPr>
          <a:xfrm>
            <a:off x="4138082" y="6376457"/>
            <a:ext cx="7567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Banks</a:t>
            </a:r>
          </a:p>
        </p:txBody>
      </p:sp>
      <p:sp>
        <p:nvSpPr>
          <p:cNvPr id="17" name="TextBox 16">
            <a:extLst>
              <a:ext uri="{FF2B5EF4-FFF2-40B4-BE49-F238E27FC236}">
                <a16:creationId xmlns:a16="http://schemas.microsoft.com/office/drawing/2014/main" id="{07349410-1BEF-106F-401F-0F53E9818806}"/>
              </a:ext>
            </a:extLst>
          </p:cNvPr>
          <p:cNvSpPr txBox="1"/>
          <p:nvPr/>
        </p:nvSpPr>
        <p:spPr>
          <a:xfrm>
            <a:off x="730251" y="6376457"/>
            <a:ext cx="19102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a:cs typeface="Segoe UI"/>
              </a:rPr>
              <a:t>Private Companies</a:t>
            </a:r>
            <a:endParaRPr lang="en-US"/>
          </a:p>
        </p:txBody>
      </p:sp>
      <p:pic>
        <p:nvPicPr>
          <p:cNvPr id="20" name="Picture 19" descr="Markets We Serve">
            <a:extLst>
              <a:ext uri="{FF2B5EF4-FFF2-40B4-BE49-F238E27FC236}">
                <a16:creationId xmlns:a16="http://schemas.microsoft.com/office/drawing/2014/main" id="{EB4B30C4-D72E-3D2E-7905-2881DEE4212B}"/>
              </a:ext>
            </a:extLst>
          </p:cNvPr>
          <p:cNvPicPr>
            <a:picLocks noChangeAspect="1"/>
          </p:cNvPicPr>
          <p:nvPr/>
        </p:nvPicPr>
        <p:blipFill rotWithShape="1">
          <a:blip r:embed="rId5"/>
          <a:srcRect l="4307" r="7053" b="20077"/>
          <a:stretch/>
        </p:blipFill>
        <p:spPr>
          <a:xfrm>
            <a:off x="9107546" y="1305983"/>
            <a:ext cx="2431579" cy="2192443"/>
          </a:xfrm>
          <a:prstGeom prst="rect">
            <a:avLst/>
          </a:prstGeom>
        </p:spPr>
      </p:pic>
      <p:pic>
        <p:nvPicPr>
          <p:cNvPr id="24" name="Picture 23" descr="Icon Founder at Vectorified.com | Collection of Icon Founder free for ...">
            <a:extLst>
              <a:ext uri="{FF2B5EF4-FFF2-40B4-BE49-F238E27FC236}">
                <a16:creationId xmlns:a16="http://schemas.microsoft.com/office/drawing/2014/main" id="{CB547C73-8288-819C-0254-ABDC4283EE33}"/>
              </a:ext>
            </a:extLst>
          </p:cNvPr>
          <p:cNvPicPr>
            <a:picLocks noChangeAspect="1"/>
          </p:cNvPicPr>
          <p:nvPr/>
        </p:nvPicPr>
        <p:blipFill rotWithShape="1">
          <a:blip r:embed="rId6"/>
          <a:srcRect l="2746" t="167" r="6301" b="-124"/>
          <a:stretch/>
        </p:blipFill>
        <p:spPr>
          <a:xfrm>
            <a:off x="622781" y="4045213"/>
            <a:ext cx="2174581" cy="2220818"/>
          </a:xfrm>
          <a:prstGeom prst="rect">
            <a:avLst/>
          </a:prstGeom>
        </p:spPr>
      </p:pic>
      <p:pic>
        <p:nvPicPr>
          <p:cNvPr id="25" name="Picture 24" descr="Bank icon simple style Royalty Free Vector Image">
            <a:extLst>
              <a:ext uri="{FF2B5EF4-FFF2-40B4-BE49-F238E27FC236}">
                <a16:creationId xmlns:a16="http://schemas.microsoft.com/office/drawing/2014/main" id="{59C22B83-1600-1935-9DBB-EDEB03117C40}"/>
              </a:ext>
            </a:extLst>
          </p:cNvPr>
          <p:cNvPicPr>
            <a:picLocks noChangeAspect="1"/>
          </p:cNvPicPr>
          <p:nvPr/>
        </p:nvPicPr>
        <p:blipFill rotWithShape="1">
          <a:blip r:embed="rId7"/>
          <a:srcRect l="-558" t="-451" b="11261"/>
          <a:stretch/>
        </p:blipFill>
        <p:spPr>
          <a:xfrm>
            <a:off x="3231680" y="4039659"/>
            <a:ext cx="2503015" cy="2210077"/>
          </a:xfrm>
          <a:prstGeom prst="rect">
            <a:avLst/>
          </a:prstGeom>
        </p:spPr>
      </p:pic>
      <p:pic>
        <p:nvPicPr>
          <p:cNvPr id="26" name="Picture 25" descr="Customers Icon #136998 - Free Icons Library">
            <a:extLst>
              <a:ext uri="{FF2B5EF4-FFF2-40B4-BE49-F238E27FC236}">
                <a16:creationId xmlns:a16="http://schemas.microsoft.com/office/drawing/2014/main" id="{A9D6A707-7EC4-620D-4E67-04FD205128D4}"/>
              </a:ext>
            </a:extLst>
          </p:cNvPr>
          <p:cNvPicPr>
            <a:picLocks noChangeAspect="1"/>
          </p:cNvPicPr>
          <p:nvPr/>
        </p:nvPicPr>
        <p:blipFill>
          <a:blip r:embed="rId8"/>
          <a:stretch>
            <a:fillRect/>
          </a:stretch>
        </p:blipFill>
        <p:spPr>
          <a:xfrm>
            <a:off x="6449483" y="4047068"/>
            <a:ext cx="2362200" cy="2203449"/>
          </a:xfrm>
          <a:prstGeom prst="rect">
            <a:avLst/>
          </a:prstGeom>
        </p:spPr>
      </p:pic>
      <p:pic>
        <p:nvPicPr>
          <p:cNvPr id="28" name="Picture 27" descr="Hands Icon Set For Website Or Application. Flat Design Stock Vector ...">
            <a:extLst>
              <a:ext uri="{FF2B5EF4-FFF2-40B4-BE49-F238E27FC236}">
                <a16:creationId xmlns:a16="http://schemas.microsoft.com/office/drawing/2014/main" id="{B3241E33-900D-B8C5-A495-F902767F3566}"/>
              </a:ext>
            </a:extLst>
          </p:cNvPr>
          <p:cNvPicPr>
            <a:picLocks noChangeAspect="1"/>
          </p:cNvPicPr>
          <p:nvPr/>
        </p:nvPicPr>
        <p:blipFill rotWithShape="1">
          <a:blip r:embed="rId9"/>
          <a:srcRect t="-655" r="-581" b="861"/>
          <a:stretch/>
        </p:blipFill>
        <p:spPr>
          <a:xfrm>
            <a:off x="9105900" y="4043305"/>
            <a:ext cx="2439785" cy="2177774"/>
          </a:xfrm>
          <a:prstGeom prst="rect">
            <a:avLst/>
          </a:prstGeom>
        </p:spPr>
      </p:pic>
      <p:pic>
        <p:nvPicPr>
          <p:cNvPr id="3" name="Picture 2" descr="Friends Icon PNG Images, Vectors Free Download - Pngtree">
            <a:extLst>
              <a:ext uri="{FF2B5EF4-FFF2-40B4-BE49-F238E27FC236}">
                <a16:creationId xmlns:a16="http://schemas.microsoft.com/office/drawing/2014/main" id="{79F59EF1-7CB9-10A3-C4E9-2054420F0667}"/>
              </a:ext>
            </a:extLst>
          </p:cNvPr>
          <p:cNvPicPr>
            <a:picLocks noChangeAspect="1"/>
          </p:cNvPicPr>
          <p:nvPr/>
        </p:nvPicPr>
        <p:blipFill rotWithShape="1">
          <a:blip r:embed="rId10"/>
          <a:srcRect l="621" t="-559" r="2389" b="-343"/>
          <a:stretch/>
        </p:blipFill>
        <p:spPr>
          <a:xfrm>
            <a:off x="615162" y="1295668"/>
            <a:ext cx="2379103" cy="2145515"/>
          </a:xfrm>
          <a:prstGeom prst="rect">
            <a:avLst/>
          </a:prstGeom>
        </p:spPr>
      </p:pic>
    </p:spTree>
    <p:extLst>
      <p:ext uri="{BB962C8B-B14F-4D97-AF65-F5344CB8AC3E}">
        <p14:creationId xmlns:p14="http://schemas.microsoft.com/office/powerpoint/2010/main" val="134287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Key Stakeholders</a:t>
            </a:r>
          </a:p>
        </p:txBody>
      </p:sp>
      <p:graphicFrame>
        <p:nvGraphicFramePr>
          <p:cNvPr id="2" name="Table 1">
            <a:extLst>
              <a:ext uri="{FF2B5EF4-FFF2-40B4-BE49-F238E27FC236}">
                <a16:creationId xmlns:a16="http://schemas.microsoft.com/office/drawing/2014/main" id="{8162FB7C-5D23-5DAA-12E6-4F317E978817}"/>
              </a:ext>
            </a:extLst>
          </p:cNvPr>
          <p:cNvGraphicFramePr>
            <a:graphicFrameLocks noGrp="1"/>
          </p:cNvGraphicFramePr>
          <p:nvPr>
            <p:extLst>
              <p:ext uri="{D42A27DB-BD31-4B8C-83A1-F6EECF244321}">
                <p14:modId xmlns:p14="http://schemas.microsoft.com/office/powerpoint/2010/main" val="2590591904"/>
              </p:ext>
            </p:extLst>
          </p:nvPr>
        </p:nvGraphicFramePr>
        <p:xfrm>
          <a:off x="643467" y="1912906"/>
          <a:ext cx="10905067" cy="3918843"/>
        </p:xfrm>
        <a:graphic>
          <a:graphicData uri="http://schemas.openxmlformats.org/drawingml/2006/table">
            <a:tbl>
              <a:tblPr firstRow="1" bandRow="1">
                <a:solidFill>
                  <a:schemeClr val="bg1"/>
                </a:solidFill>
                <a:tableStyleId>{5C22544A-7EE6-4342-B048-85BDC9FD1C3A}</a:tableStyleId>
              </a:tblPr>
              <a:tblGrid>
                <a:gridCol w="2290095">
                  <a:extLst>
                    <a:ext uri="{9D8B030D-6E8A-4147-A177-3AD203B41FA5}">
                      <a16:colId xmlns:a16="http://schemas.microsoft.com/office/drawing/2014/main" val="1559546067"/>
                    </a:ext>
                  </a:extLst>
                </a:gridCol>
                <a:gridCol w="3873497">
                  <a:extLst>
                    <a:ext uri="{9D8B030D-6E8A-4147-A177-3AD203B41FA5}">
                      <a16:colId xmlns:a16="http://schemas.microsoft.com/office/drawing/2014/main" val="2823846188"/>
                    </a:ext>
                  </a:extLst>
                </a:gridCol>
                <a:gridCol w="4741475">
                  <a:extLst>
                    <a:ext uri="{9D8B030D-6E8A-4147-A177-3AD203B41FA5}">
                      <a16:colId xmlns:a16="http://schemas.microsoft.com/office/drawing/2014/main" val="2703294775"/>
                    </a:ext>
                  </a:extLst>
                </a:gridCol>
              </a:tblGrid>
              <a:tr h="717108">
                <a:tc>
                  <a:txBody>
                    <a:bodyPr/>
                    <a:lstStyle/>
                    <a:p>
                      <a:endParaRPr lang="en-US" sz="2300" b="0" cap="none" spc="0">
                        <a:solidFill>
                          <a:schemeClr val="bg1"/>
                        </a:solidFill>
                      </a:endParaRPr>
                    </a:p>
                  </a:txBody>
                  <a:tcPr marL="196952" marR="151502" marT="151502" marB="15150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GB" sz="2300" b="0" cap="none" spc="0">
                          <a:solidFill>
                            <a:schemeClr val="bg1"/>
                          </a:solidFill>
                        </a:rPr>
                        <a:t>High Influence </a:t>
                      </a:r>
                      <a:endParaRPr lang="en-US" sz="2300" b="0" cap="none" spc="0">
                        <a:solidFill>
                          <a:schemeClr val="bg1"/>
                        </a:solidFill>
                      </a:endParaRPr>
                    </a:p>
                  </a:txBody>
                  <a:tcPr marL="196952" marR="151502" marT="151502" marB="15150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GB" sz="2300" b="0" cap="none" spc="0">
                          <a:solidFill>
                            <a:schemeClr val="bg1"/>
                          </a:solidFill>
                        </a:rPr>
                        <a:t>Low influence </a:t>
                      </a:r>
                      <a:endParaRPr lang="en-US" sz="2300" b="0" cap="none" spc="0">
                        <a:solidFill>
                          <a:schemeClr val="bg1"/>
                        </a:solidFill>
                      </a:endParaRPr>
                    </a:p>
                  </a:txBody>
                  <a:tcPr marL="196952" marR="151502" marT="151502" marB="15150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155828416"/>
                  </a:ext>
                </a:extLst>
              </a:tr>
              <a:tr h="2131123">
                <a:tc>
                  <a:txBody>
                    <a:bodyPr/>
                    <a:lstStyle/>
                    <a:p>
                      <a:r>
                        <a:rPr lang="en-GB" sz="2300" cap="none" spc="0">
                          <a:solidFill>
                            <a:schemeClr val="tx1"/>
                          </a:solidFill>
                        </a:rPr>
                        <a:t>High Interest </a:t>
                      </a:r>
                      <a:endParaRPr lang="en-US" sz="2300" cap="none" spc="0">
                        <a:solidFill>
                          <a:schemeClr val="tx1"/>
                        </a:solidFill>
                      </a:endParaRPr>
                    </a:p>
                  </a:txBody>
                  <a:tcPr marL="196952" marR="151502" marT="151502" marB="15150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285750" indent="-285750">
                        <a:buFont typeface="Arial" panose="020B0604020202020204" pitchFamily="34" charset="0"/>
                        <a:buChar char="•"/>
                      </a:pPr>
                      <a:r>
                        <a:rPr lang="en-GB" sz="2300" cap="none" spc="0">
                          <a:solidFill>
                            <a:schemeClr val="tx1"/>
                          </a:solidFill>
                        </a:rPr>
                        <a:t>National Government </a:t>
                      </a:r>
                    </a:p>
                    <a:p>
                      <a:pPr marL="285750" indent="-285750">
                        <a:buFont typeface="Arial" panose="020B0604020202020204" pitchFamily="34" charset="0"/>
                        <a:buChar char="•"/>
                      </a:pPr>
                      <a:r>
                        <a:rPr lang="en-GB" sz="2300" cap="none" spc="0">
                          <a:solidFill>
                            <a:schemeClr val="tx1"/>
                          </a:solidFill>
                        </a:rPr>
                        <a:t>Local Authority </a:t>
                      </a:r>
                    </a:p>
                    <a:p>
                      <a:pPr marL="285750" indent="-285750">
                        <a:buFont typeface="Arial" panose="020B0604020202020204" pitchFamily="34" charset="0"/>
                        <a:buChar char="•"/>
                      </a:pPr>
                      <a:r>
                        <a:rPr lang="en-GB" sz="2300" cap="none" spc="0">
                          <a:solidFill>
                            <a:schemeClr val="tx1"/>
                          </a:solidFill>
                        </a:rPr>
                        <a:t>Private Companies </a:t>
                      </a:r>
                      <a:endParaRPr lang="en-US" sz="2300" cap="none" spc="0">
                        <a:solidFill>
                          <a:schemeClr val="tx1"/>
                        </a:solidFill>
                      </a:endParaRPr>
                    </a:p>
                  </a:txBody>
                  <a:tcPr marL="196952" marR="151502" marT="151502" marB="15150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285750" indent="-285750">
                        <a:buFont typeface="Arial" panose="020B0604020202020204" pitchFamily="34" charset="0"/>
                        <a:buChar char="•"/>
                      </a:pPr>
                      <a:r>
                        <a:rPr lang="en-GB" sz="2300" cap="none" spc="0">
                          <a:solidFill>
                            <a:schemeClr val="tx1"/>
                          </a:solidFill>
                        </a:rPr>
                        <a:t>Indigenous people and local Communities </a:t>
                      </a:r>
                    </a:p>
                    <a:p>
                      <a:pPr marL="285750" indent="-285750">
                        <a:buFont typeface="Arial" panose="020B0604020202020204" pitchFamily="34" charset="0"/>
                        <a:buChar char="•"/>
                      </a:pPr>
                      <a:r>
                        <a:rPr lang="en-GB" sz="2300" cap="none" spc="0">
                          <a:solidFill>
                            <a:schemeClr val="tx1"/>
                          </a:solidFill>
                        </a:rPr>
                        <a:t>Local organisations/ Associations/ Cooperatives </a:t>
                      </a:r>
                    </a:p>
                    <a:p>
                      <a:pPr marL="285750" indent="-285750">
                        <a:buFont typeface="Arial" panose="020B0604020202020204" pitchFamily="34" charset="0"/>
                        <a:buChar char="•"/>
                      </a:pPr>
                      <a:r>
                        <a:rPr lang="en-GB" sz="2300" cap="none" spc="0">
                          <a:solidFill>
                            <a:schemeClr val="tx1"/>
                          </a:solidFill>
                        </a:rPr>
                        <a:t>NGOs</a:t>
                      </a:r>
                    </a:p>
                  </a:txBody>
                  <a:tcPr marL="196952" marR="151502" marT="151502" marB="15150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259274275"/>
                  </a:ext>
                </a:extLst>
              </a:tr>
              <a:tr h="1070612">
                <a:tc>
                  <a:txBody>
                    <a:bodyPr/>
                    <a:lstStyle/>
                    <a:p>
                      <a:r>
                        <a:rPr lang="en-GB" sz="2300" cap="none" spc="0">
                          <a:solidFill>
                            <a:schemeClr val="tx1"/>
                          </a:solidFill>
                        </a:rPr>
                        <a:t>Low Interest </a:t>
                      </a:r>
                      <a:endParaRPr lang="en-US" sz="2300" cap="none" spc="0">
                        <a:solidFill>
                          <a:schemeClr val="tx1"/>
                        </a:solidFill>
                      </a:endParaRPr>
                    </a:p>
                  </a:txBody>
                  <a:tcPr marL="196952" marR="151502" marT="151502" marB="15150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285750" indent="-285750">
                        <a:buFont typeface="Arial" panose="020B0604020202020204" pitchFamily="34" charset="0"/>
                        <a:buChar char="•"/>
                      </a:pPr>
                      <a:r>
                        <a:rPr lang="en-GB" sz="2300" cap="none" spc="0">
                          <a:solidFill>
                            <a:schemeClr val="tx1"/>
                          </a:solidFill>
                        </a:rPr>
                        <a:t>Banks </a:t>
                      </a:r>
                      <a:endParaRPr lang="en-US" sz="2300" cap="none" spc="0">
                        <a:solidFill>
                          <a:schemeClr val="tx1"/>
                        </a:solidFill>
                      </a:endParaRPr>
                    </a:p>
                  </a:txBody>
                  <a:tcPr marL="196952" marR="151502" marT="151502" marB="15150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285750" indent="-285750">
                        <a:buFont typeface="Arial" panose="020B0604020202020204" pitchFamily="34" charset="0"/>
                        <a:buChar char="•"/>
                      </a:pPr>
                      <a:r>
                        <a:rPr lang="en-GB" sz="2300" cap="none" spc="0">
                          <a:solidFill>
                            <a:schemeClr val="tx1"/>
                          </a:solidFill>
                        </a:rPr>
                        <a:t>Customers </a:t>
                      </a:r>
                    </a:p>
                    <a:p>
                      <a:pPr marL="0" indent="0">
                        <a:buNone/>
                      </a:pPr>
                      <a:endParaRPr lang="en-GB" sz="2300" cap="none" spc="0">
                        <a:solidFill>
                          <a:schemeClr val="tx1"/>
                        </a:solidFill>
                      </a:endParaRPr>
                    </a:p>
                  </a:txBody>
                  <a:tcPr marL="196952" marR="151502" marT="151502" marB="15150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88509448"/>
                  </a:ext>
                </a:extLst>
              </a:tr>
            </a:tbl>
          </a:graphicData>
        </a:graphic>
      </p:graphicFrame>
    </p:spTree>
    <p:extLst>
      <p:ext uri="{BB962C8B-B14F-4D97-AF65-F5344CB8AC3E}">
        <p14:creationId xmlns:p14="http://schemas.microsoft.com/office/powerpoint/2010/main" val="16212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B7CEA-A99E-8F68-EE7D-A4538DC79ECE}"/>
              </a:ext>
            </a:extLst>
          </p:cNvPr>
          <p:cNvSpPr txBox="1"/>
          <p:nvPr/>
        </p:nvSpPr>
        <p:spPr>
          <a:xfrm>
            <a:off x="188686" y="176590"/>
            <a:ext cx="889967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b="1">
                <a:latin typeface="+mj-lt"/>
                <a:ea typeface="+mj-ea"/>
                <a:cs typeface="Segoe UI"/>
              </a:rPr>
              <a:t>Potential Conflict between Stakeholders</a:t>
            </a:r>
          </a:p>
        </p:txBody>
      </p:sp>
      <p:sp>
        <p:nvSpPr>
          <p:cNvPr id="4" name="Rectangle: Rounded Corners 3">
            <a:extLst>
              <a:ext uri="{FF2B5EF4-FFF2-40B4-BE49-F238E27FC236}">
                <a16:creationId xmlns:a16="http://schemas.microsoft.com/office/drawing/2014/main" id="{147200E3-03BB-15B7-CD6E-CC366467E228}"/>
              </a:ext>
            </a:extLst>
          </p:cNvPr>
          <p:cNvSpPr/>
          <p:nvPr/>
        </p:nvSpPr>
        <p:spPr>
          <a:xfrm>
            <a:off x="188686" y="2454453"/>
            <a:ext cx="5183188" cy="883653"/>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No conflict</a:t>
            </a:r>
            <a:r>
              <a:rPr lang="en-US" sz="1800">
                <a:solidFill>
                  <a:schemeClr val="tx1"/>
                </a:solidFill>
              </a:rPr>
              <a:t>: No mention of conflict or clear harmony.</a:t>
            </a:r>
          </a:p>
        </p:txBody>
      </p:sp>
      <p:sp>
        <p:nvSpPr>
          <p:cNvPr id="5" name="Rectangle: Rounded Corners 4">
            <a:extLst>
              <a:ext uri="{FF2B5EF4-FFF2-40B4-BE49-F238E27FC236}">
                <a16:creationId xmlns:a16="http://schemas.microsoft.com/office/drawing/2014/main" id="{B59FB763-2B86-1AA7-96FD-C0812552D73A}"/>
              </a:ext>
            </a:extLst>
          </p:cNvPr>
          <p:cNvSpPr/>
          <p:nvPr/>
        </p:nvSpPr>
        <p:spPr>
          <a:xfrm>
            <a:off x="188686" y="3567636"/>
            <a:ext cx="5183188" cy="88365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chemeClr val="tx1"/>
                </a:solidFill>
              </a:rPr>
              <a:t>Low conflict</a:t>
            </a:r>
            <a:r>
              <a:rPr lang="en-US">
                <a:solidFill>
                  <a:schemeClr val="tx1"/>
                </a:solidFill>
              </a:rPr>
              <a:t>: Minor disagreements or potential for conflict.</a:t>
            </a:r>
          </a:p>
        </p:txBody>
      </p:sp>
      <p:sp>
        <p:nvSpPr>
          <p:cNvPr id="6" name="Rectangle: Rounded Corners 5">
            <a:extLst>
              <a:ext uri="{FF2B5EF4-FFF2-40B4-BE49-F238E27FC236}">
                <a16:creationId xmlns:a16="http://schemas.microsoft.com/office/drawing/2014/main" id="{86B1C267-542B-FE34-9C72-16DE7A00437E}"/>
              </a:ext>
            </a:extLst>
          </p:cNvPr>
          <p:cNvSpPr/>
          <p:nvPr/>
        </p:nvSpPr>
        <p:spPr>
          <a:xfrm>
            <a:off x="188686" y="4680819"/>
            <a:ext cx="5183188" cy="88365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chemeClr val="tx1"/>
                </a:solidFill>
              </a:rPr>
              <a:t>Medium conflict</a:t>
            </a:r>
            <a:r>
              <a:rPr lang="en-US">
                <a:solidFill>
                  <a:schemeClr val="tx1"/>
                </a:solidFill>
              </a:rPr>
              <a:t>: Clear and ongoing disagreements that affect operations but can be managed.</a:t>
            </a:r>
          </a:p>
        </p:txBody>
      </p:sp>
      <p:sp>
        <p:nvSpPr>
          <p:cNvPr id="8" name="Rectangle: Rounded Corners 7">
            <a:extLst>
              <a:ext uri="{FF2B5EF4-FFF2-40B4-BE49-F238E27FC236}">
                <a16:creationId xmlns:a16="http://schemas.microsoft.com/office/drawing/2014/main" id="{0DEFF468-3EBC-9448-208B-E4336055E6BB}"/>
              </a:ext>
            </a:extLst>
          </p:cNvPr>
          <p:cNvSpPr/>
          <p:nvPr/>
        </p:nvSpPr>
        <p:spPr>
          <a:xfrm>
            <a:off x="188686" y="5774635"/>
            <a:ext cx="5183188" cy="883653"/>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chemeClr val="tx1"/>
                </a:solidFill>
              </a:rPr>
              <a:t>High conflict</a:t>
            </a:r>
            <a:r>
              <a:rPr lang="en-US">
                <a:solidFill>
                  <a:schemeClr val="tx1"/>
                </a:solidFill>
              </a:rPr>
              <a:t>: Major, disruptive conflicts that significantly affect operations.</a:t>
            </a:r>
          </a:p>
        </p:txBody>
      </p:sp>
      <p:graphicFrame>
        <p:nvGraphicFramePr>
          <p:cNvPr id="9" name="Table 8">
            <a:extLst>
              <a:ext uri="{FF2B5EF4-FFF2-40B4-BE49-F238E27FC236}">
                <a16:creationId xmlns:a16="http://schemas.microsoft.com/office/drawing/2014/main" id="{29C21572-685C-30FC-F2F4-F33B3A4C8C67}"/>
              </a:ext>
            </a:extLst>
          </p:cNvPr>
          <p:cNvGraphicFramePr>
            <a:graphicFrameLocks noGrp="1"/>
          </p:cNvGraphicFramePr>
          <p:nvPr>
            <p:extLst>
              <p:ext uri="{D42A27DB-BD31-4B8C-83A1-F6EECF244321}">
                <p14:modId xmlns:p14="http://schemas.microsoft.com/office/powerpoint/2010/main" val="1642741938"/>
              </p:ext>
            </p:extLst>
          </p:nvPr>
        </p:nvGraphicFramePr>
        <p:xfrm>
          <a:off x="5446643" y="1199832"/>
          <a:ext cx="6665216" cy="5604559"/>
        </p:xfrm>
        <a:graphic>
          <a:graphicData uri="http://schemas.openxmlformats.org/drawingml/2006/table">
            <a:tbl>
              <a:tblPr firstRow="1" bandRow="1">
                <a:tableStyleId>{5940675A-B579-460E-94D1-54222C63F5DA}</a:tableStyleId>
              </a:tblPr>
              <a:tblGrid>
                <a:gridCol w="649656">
                  <a:extLst>
                    <a:ext uri="{9D8B030D-6E8A-4147-A177-3AD203B41FA5}">
                      <a16:colId xmlns:a16="http://schemas.microsoft.com/office/drawing/2014/main" val="2941946850"/>
                    </a:ext>
                  </a:extLst>
                </a:gridCol>
                <a:gridCol w="686471">
                  <a:extLst>
                    <a:ext uri="{9D8B030D-6E8A-4147-A177-3AD203B41FA5}">
                      <a16:colId xmlns:a16="http://schemas.microsoft.com/office/drawing/2014/main" val="2584282830"/>
                    </a:ext>
                  </a:extLst>
                </a:gridCol>
                <a:gridCol w="516641">
                  <a:extLst>
                    <a:ext uri="{9D8B030D-6E8A-4147-A177-3AD203B41FA5}">
                      <a16:colId xmlns:a16="http://schemas.microsoft.com/office/drawing/2014/main" val="2625613166"/>
                    </a:ext>
                  </a:extLst>
                </a:gridCol>
                <a:gridCol w="601556">
                  <a:extLst>
                    <a:ext uri="{9D8B030D-6E8A-4147-A177-3AD203B41FA5}">
                      <a16:colId xmlns:a16="http://schemas.microsoft.com/office/drawing/2014/main" val="522537461"/>
                    </a:ext>
                  </a:extLst>
                </a:gridCol>
                <a:gridCol w="601556">
                  <a:extLst>
                    <a:ext uri="{9D8B030D-6E8A-4147-A177-3AD203B41FA5}">
                      <a16:colId xmlns:a16="http://schemas.microsoft.com/office/drawing/2014/main" val="378419694"/>
                    </a:ext>
                  </a:extLst>
                </a:gridCol>
                <a:gridCol w="601556">
                  <a:extLst>
                    <a:ext uri="{9D8B030D-6E8A-4147-A177-3AD203B41FA5}">
                      <a16:colId xmlns:a16="http://schemas.microsoft.com/office/drawing/2014/main" val="3657250618"/>
                    </a:ext>
                  </a:extLst>
                </a:gridCol>
                <a:gridCol w="490717">
                  <a:extLst>
                    <a:ext uri="{9D8B030D-6E8A-4147-A177-3AD203B41FA5}">
                      <a16:colId xmlns:a16="http://schemas.microsoft.com/office/drawing/2014/main" val="3037182115"/>
                    </a:ext>
                  </a:extLst>
                </a:gridCol>
                <a:gridCol w="776748">
                  <a:extLst>
                    <a:ext uri="{9D8B030D-6E8A-4147-A177-3AD203B41FA5}">
                      <a16:colId xmlns:a16="http://schemas.microsoft.com/office/drawing/2014/main" val="65705166"/>
                    </a:ext>
                  </a:extLst>
                </a:gridCol>
                <a:gridCol w="537203">
                  <a:extLst>
                    <a:ext uri="{9D8B030D-6E8A-4147-A177-3AD203B41FA5}">
                      <a16:colId xmlns:a16="http://schemas.microsoft.com/office/drawing/2014/main" val="1189008550"/>
                    </a:ext>
                  </a:extLst>
                </a:gridCol>
                <a:gridCol w="601556">
                  <a:extLst>
                    <a:ext uri="{9D8B030D-6E8A-4147-A177-3AD203B41FA5}">
                      <a16:colId xmlns:a16="http://schemas.microsoft.com/office/drawing/2014/main" val="4047686763"/>
                    </a:ext>
                  </a:extLst>
                </a:gridCol>
                <a:gridCol w="601556">
                  <a:extLst>
                    <a:ext uri="{9D8B030D-6E8A-4147-A177-3AD203B41FA5}">
                      <a16:colId xmlns:a16="http://schemas.microsoft.com/office/drawing/2014/main" val="2123681414"/>
                    </a:ext>
                  </a:extLst>
                </a:gridCol>
              </a:tblGrid>
              <a:tr h="364161">
                <a:tc>
                  <a:txBody>
                    <a:bodyPr/>
                    <a:lstStyle/>
                    <a:p>
                      <a:pPr algn="ctr" fontAlgn="ctr"/>
                      <a:endParaRPr lang="en-GB" sz="1100" b="0" i="0" u="none" strike="noStrike">
                        <a:solidFill>
                          <a:srgbClr val="000000"/>
                        </a:solidFill>
                        <a:effectLst/>
                        <a:latin typeface="Aptos Narrow" panose="020B00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Indigenous/Local</a:t>
                      </a:r>
                      <a:endParaRPr lang="en-GB" sz="1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 Local Auth</a:t>
                      </a:r>
                      <a:endParaRPr lang="en-GB" sz="1000" b="0" i="0" u="none" strike="noStrike">
                        <a:solidFill>
                          <a:srgbClr val="000000"/>
                        </a:solidFill>
                        <a:effectLst/>
                        <a:latin typeface="Aptos Narrow" panose="020B000402020202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Local Orgs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Nat Gov</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Private Co.</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Banks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Customers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 NGOs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Dams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000" b="0" u="none" strike="noStrike">
                          <a:solidFill>
                            <a:srgbClr val="000000"/>
                          </a:solidFill>
                          <a:effectLst/>
                        </a:rPr>
                        <a:t>Water Transport</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0032372"/>
                  </a:ext>
                </a:extLst>
              </a:tr>
              <a:tr h="50451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Indigenous/Local</a:t>
                      </a:r>
                      <a:endParaRPr lang="en-GB" sz="1000" b="0" i="0" u="none" strike="noStrike">
                        <a:solidFill>
                          <a:srgbClr val="000000"/>
                        </a:solidFill>
                        <a:effectLst/>
                        <a:latin typeface="Calibri" panose="020F0502020204030204" pitchFamily="34" charset="0"/>
                      </a:endParaRPr>
                    </a:p>
                    <a:p>
                      <a:pPr algn="ctr" fontAlgn="ct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solidFill>
                      <a:srgbClr val="FFC00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359960924"/>
                  </a:ext>
                </a:extLst>
              </a:tr>
              <a:tr h="504516">
                <a:tc>
                  <a:txBody>
                    <a:bodyPr/>
                    <a:lstStyle/>
                    <a:p>
                      <a:pPr algn="ctr" fontAlgn="b"/>
                      <a:r>
                        <a:rPr lang="en-GB" sz="1000" b="0" u="none" strike="noStrike">
                          <a:solidFill>
                            <a:srgbClr val="000000"/>
                          </a:solidFill>
                          <a:effectLst/>
                        </a:rPr>
                        <a:t>Local Auth</a:t>
                      </a:r>
                      <a:endParaRPr lang="en-GB" sz="1000" b="0" i="0" u="none" strike="noStrike">
                        <a:solidFill>
                          <a:srgbClr val="000000"/>
                        </a:solidFill>
                        <a:effectLst/>
                        <a:latin typeface="Aptos Narrow" panose="020B00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solidFill>
                      <a:srgbClr val="FF0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1030441329"/>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Local Orgs</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1845957736"/>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Nat Gov</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t"/>
                      <a:endParaRPr lang="en-GB" sz="800" b="0" i="0" u="none" strike="noStrike">
                        <a:solidFill>
                          <a:srgbClr val="000000"/>
                        </a:solidFill>
                        <a:effectLst/>
                        <a:latin typeface="Calibri" panose="020F0502020204030204" pitchFamily="34" charset="0"/>
                      </a:endParaRPr>
                    </a:p>
                  </a:txBody>
                  <a:tcPr marL="7620" marR="7620" marT="7620" marB="0">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2287303604"/>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Private Co.</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solidFill>
                      <a:srgbClr val="FFFF00"/>
                    </a:solidFill>
                  </a:tcPr>
                </a:tc>
                <a:tc>
                  <a:txBody>
                    <a:bodyPr/>
                    <a:lstStyle/>
                    <a:p>
                      <a:pPr algn="l" fontAlgn="t"/>
                      <a:endParaRPr lang="en-GB" sz="800" b="0" i="0" u="none" strike="noStrike">
                        <a:solidFill>
                          <a:srgbClr val="000000"/>
                        </a:solidFill>
                        <a:effectLst/>
                        <a:latin typeface="Calibri" panose="020F0502020204030204" pitchFamily="34" charset="0"/>
                      </a:endParaRPr>
                    </a:p>
                  </a:txBody>
                  <a:tcPr marL="7620" marR="7620" marT="7620" marB="0">
                    <a:solidFill>
                      <a:srgbClr val="FFC00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3028972190"/>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Banks</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3024483676"/>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Customers</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1506447207"/>
                  </a:ext>
                </a:extLst>
              </a:tr>
              <a:tr h="699754">
                <a:tc>
                  <a:txBody>
                    <a:bodyPr/>
                    <a:lstStyle/>
                    <a:p>
                      <a:pPr algn="ctr" fontAlgn="ctr"/>
                      <a:r>
                        <a:rPr lang="en-GB" sz="1000" b="0" u="none" strike="noStrike">
                          <a:solidFill>
                            <a:srgbClr val="000000"/>
                          </a:solidFill>
                          <a:effectLst/>
                        </a:rPr>
                        <a:t>NGOs</a:t>
                      </a: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t"/>
                      <a:r>
                        <a:rPr lang="en-GB" sz="800" b="0" u="none" strike="noStrike">
                          <a:solidFill>
                            <a:srgbClr val="000000"/>
                          </a:solidFill>
                          <a:effectLst/>
                          <a:highlight>
                            <a:srgbClr val="D9D9D9"/>
                          </a:highlight>
                        </a:rPr>
                        <a:t> </a:t>
                      </a:r>
                      <a:endParaRPr lang="en-GB" sz="800" b="0" i="0" u="none" strike="noStrike">
                        <a:solidFill>
                          <a:srgbClr val="000000"/>
                        </a:solidFill>
                        <a:effectLst/>
                        <a:highlight>
                          <a:srgbClr val="D9D9D9"/>
                        </a:highlight>
                        <a:latin typeface="Calibri" panose="020F0502020204030204" pitchFamily="34" charset="0"/>
                      </a:endParaRPr>
                    </a:p>
                  </a:txBody>
                  <a:tcPr marL="7620" marR="7620" marT="7620" marB="0">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ctr" fontAlgn="ctr"/>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ctr">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tc>
                  <a:txBody>
                    <a:bodyPr/>
                    <a:lstStyle/>
                    <a:p>
                      <a:pPr algn="l" fontAlgn="ctr"/>
                      <a:endParaRPr lang="en-GB" sz="800" b="0" i="0" u="none" strike="noStrike">
                        <a:solidFill>
                          <a:srgbClr val="000000"/>
                        </a:solidFill>
                        <a:effectLst/>
                        <a:latin typeface="Calibri" panose="020F0502020204030204" pitchFamily="34" charset="0"/>
                      </a:endParaRPr>
                    </a:p>
                  </a:txBody>
                  <a:tcPr marL="7620" marR="7620" marT="7620" marB="0" anchor="ctr">
                    <a:solidFill>
                      <a:srgbClr val="FFFF00"/>
                    </a:solidFill>
                  </a:tcPr>
                </a:tc>
                <a:extLst>
                  <a:ext uri="{0D108BD9-81ED-4DB2-BD59-A6C34878D82A}">
                    <a16:rowId xmlns:a16="http://schemas.microsoft.com/office/drawing/2014/main" val="914115827"/>
                  </a:ext>
                </a:extLst>
              </a:tr>
              <a:tr h="50451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Dams</a:t>
                      </a:r>
                      <a:endParaRPr lang="en-GB" sz="1000" b="0" i="0" u="none" strike="noStrike">
                        <a:solidFill>
                          <a:srgbClr val="000000"/>
                        </a:solidFill>
                        <a:effectLst/>
                        <a:latin typeface="Calibri" panose="020F0502020204030204" pitchFamily="34" charset="0"/>
                      </a:endParaRPr>
                    </a:p>
                    <a:p>
                      <a:pPr algn="ctr" fontAlgn="b"/>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7620" marR="7620" marT="7620" marB="0" anchor="b">
                    <a:solidFill>
                      <a:srgbClr val="92D050"/>
                    </a:solidFill>
                  </a:tcPr>
                </a:tc>
                <a:extLst>
                  <a:ext uri="{0D108BD9-81ED-4DB2-BD59-A6C34878D82A}">
                    <a16:rowId xmlns:a16="http://schemas.microsoft.com/office/drawing/2014/main" val="328335413"/>
                  </a:ext>
                </a:extLst>
              </a:tr>
              <a:tr h="50451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000" b="0" u="none" strike="noStrike">
                          <a:solidFill>
                            <a:srgbClr val="000000"/>
                          </a:solidFill>
                          <a:effectLst/>
                        </a:rPr>
                        <a:t>Water Transport</a:t>
                      </a:r>
                      <a:endParaRPr lang="en-GB" sz="1000" b="0" i="0" u="none" strike="noStrike">
                        <a:solidFill>
                          <a:srgbClr val="000000"/>
                        </a:solidFill>
                        <a:effectLst/>
                        <a:latin typeface="Calibri" panose="020F0502020204030204" pitchFamily="34" charset="0"/>
                      </a:endParaRPr>
                    </a:p>
                    <a:p>
                      <a:pPr algn="ctr" fontAlgn="ctr"/>
                      <a:endParaRPr lang="en-GB" sz="1000" b="0" i="0" u="none" strike="noStrike">
                        <a:solidFill>
                          <a:srgbClr val="000000"/>
                        </a:solidFill>
                        <a:effectLst/>
                        <a:latin typeface="Calibri" panose="020F050202020403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a:solidFill>
                            <a:srgbClr val="000000"/>
                          </a:solidFill>
                          <a:effectLst/>
                          <a:highlight>
                            <a:srgbClr val="D9D9D9"/>
                          </a:highlight>
                        </a:rPr>
                        <a:t> </a:t>
                      </a:r>
                      <a:endParaRPr lang="en-GB" sz="1100" b="0" i="0" u="none" strike="noStrike">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tc>
                  <a:txBody>
                    <a:bodyPr/>
                    <a:lstStyle/>
                    <a:p>
                      <a:pPr algn="l" fontAlgn="b"/>
                      <a:r>
                        <a:rPr lang="en-GB" sz="1100" b="0" u="none" strike="noStrike" dirty="0">
                          <a:solidFill>
                            <a:srgbClr val="000000"/>
                          </a:solidFill>
                          <a:effectLst/>
                          <a:highlight>
                            <a:srgbClr val="D9D9D9"/>
                          </a:highlight>
                        </a:rPr>
                        <a:t> </a:t>
                      </a:r>
                      <a:endParaRPr lang="en-GB" sz="1100" b="0" i="0" u="none" strike="noStrike" dirty="0">
                        <a:solidFill>
                          <a:srgbClr val="000000"/>
                        </a:solidFill>
                        <a:effectLst/>
                        <a:highlight>
                          <a:srgbClr val="D9D9D9"/>
                        </a:highlight>
                        <a:latin typeface="Aptos Narrow" panose="020B0004020202020204" pitchFamily="34" charset="0"/>
                      </a:endParaRPr>
                    </a:p>
                  </a:txBody>
                  <a:tcPr marL="7620" marR="7620" marT="7620" marB="0" anchor="b">
                    <a:solidFill>
                      <a:schemeClr val="bg2"/>
                    </a:solidFill>
                  </a:tcPr>
                </a:tc>
                <a:extLst>
                  <a:ext uri="{0D108BD9-81ED-4DB2-BD59-A6C34878D82A}">
                    <a16:rowId xmlns:a16="http://schemas.microsoft.com/office/drawing/2014/main" val="3497278687"/>
                  </a:ext>
                </a:extLst>
              </a:tr>
            </a:tbl>
          </a:graphicData>
        </a:graphic>
      </p:graphicFrame>
      <p:sp>
        <p:nvSpPr>
          <p:cNvPr id="11" name="TextBox 10">
            <a:extLst>
              <a:ext uri="{FF2B5EF4-FFF2-40B4-BE49-F238E27FC236}">
                <a16:creationId xmlns:a16="http://schemas.microsoft.com/office/drawing/2014/main" id="{E03AE14C-5549-AED6-E421-F0A2266FF667}"/>
              </a:ext>
            </a:extLst>
          </p:cNvPr>
          <p:cNvSpPr txBox="1"/>
          <p:nvPr/>
        </p:nvSpPr>
        <p:spPr>
          <a:xfrm>
            <a:off x="8397592" y="628721"/>
            <a:ext cx="1381539" cy="538609"/>
          </a:xfrm>
          <a:prstGeom prst="rect">
            <a:avLst/>
          </a:prstGeom>
          <a:noFill/>
        </p:spPr>
        <p:txBody>
          <a:bodyPr wrap="square" rtlCol="0">
            <a:spAutoFit/>
          </a:bodyPr>
          <a:lstStyle/>
          <a:p>
            <a:r>
              <a:rPr lang="en-GB" sz="2900" b="1" dirty="0">
                <a:latin typeface="+mj-lt"/>
                <a:ea typeface="+mj-ea"/>
                <a:cs typeface="Segoe UI"/>
              </a:rPr>
              <a:t>Acai</a:t>
            </a:r>
          </a:p>
        </p:txBody>
      </p:sp>
    </p:spTree>
    <p:extLst>
      <p:ext uri="{BB962C8B-B14F-4D97-AF65-F5344CB8AC3E}">
        <p14:creationId xmlns:p14="http://schemas.microsoft.com/office/powerpoint/2010/main" val="120219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B7CEA-A99E-8F68-EE7D-A4538DC79ECE}"/>
              </a:ext>
            </a:extLst>
          </p:cNvPr>
          <p:cNvSpPr txBox="1"/>
          <p:nvPr/>
        </p:nvSpPr>
        <p:spPr>
          <a:xfrm>
            <a:off x="188686" y="176590"/>
            <a:ext cx="889967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b="1">
                <a:latin typeface="+mj-lt"/>
                <a:ea typeface="+mj-ea"/>
                <a:cs typeface="Segoe UI"/>
              </a:rPr>
              <a:t>Potential Conflict between Stakeholders</a:t>
            </a:r>
          </a:p>
        </p:txBody>
      </p:sp>
      <p:graphicFrame>
        <p:nvGraphicFramePr>
          <p:cNvPr id="2" name="Table 1">
            <a:extLst>
              <a:ext uri="{FF2B5EF4-FFF2-40B4-BE49-F238E27FC236}">
                <a16:creationId xmlns:a16="http://schemas.microsoft.com/office/drawing/2014/main" id="{31076073-0612-1389-7144-012FBB5E18A8}"/>
              </a:ext>
            </a:extLst>
          </p:cNvPr>
          <p:cNvGraphicFramePr>
            <a:graphicFrameLocks noGrp="1"/>
          </p:cNvGraphicFramePr>
          <p:nvPr>
            <p:extLst>
              <p:ext uri="{D42A27DB-BD31-4B8C-83A1-F6EECF244321}">
                <p14:modId xmlns:p14="http://schemas.microsoft.com/office/powerpoint/2010/main" val="2974418014"/>
              </p:ext>
            </p:extLst>
          </p:nvPr>
        </p:nvGraphicFramePr>
        <p:xfrm>
          <a:off x="888998" y="1023311"/>
          <a:ext cx="10660271" cy="5098861"/>
        </p:xfrm>
        <a:graphic>
          <a:graphicData uri="http://schemas.openxmlformats.org/drawingml/2006/table">
            <a:tbl>
              <a:tblPr firstRow="1" bandRow="1">
                <a:tableStyleId>{5C22544A-7EE6-4342-B048-85BDC9FD1C3A}</a:tableStyleId>
              </a:tblPr>
              <a:tblGrid>
                <a:gridCol w="3565979">
                  <a:extLst>
                    <a:ext uri="{9D8B030D-6E8A-4147-A177-3AD203B41FA5}">
                      <a16:colId xmlns:a16="http://schemas.microsoft.com/office/drawing/2014/main" val="3993489251"/>
                    </a:ext>
                  </a:extLst>
                </a:gridCol>
                <a:gridCol w="3540868">
                  <a:extLst>
                    <a:ext uri="{9D8B030D-6E8A-4147-A177-3AD203B41FA5}">
                      <a16:colId xmlns:a16="http://schemas.microsoft.com/office/drawing/2014/main" val="2055065180"/>
                    </a:ext>
                  </a:extLst>
                </a:gridCol>
                <a:gridCol w="3553424">
                  <a:extLst>
                    <a:ext uri="{9D8B030D-6E8A-4147-A177-3AD203B41FA5}">
                      <a16:colId xmlns:a16="http://schemas.microsoft.com/office/drawing/2014/main" val="3960406950"/>
                    </a:ext>
                  </a:extLst>
                </a:gridCol>
              </a:tblGrid>
              <a:tr h="427801">
                <a:tc>
                  <a:txBody>
                    <a:bodyPr/>
                    <a:lstStyle/>
                    <a:p>
                      <a:r>
                        <a:rPr lang="en-GB">
                          <a:solidFill>
                            <a:schemeClr val="tx1"/>
                          </a:solidFill>
                        </a:rPr>
                        <a:t>Acai</a:t>
                      </a:r>
                    </a:p>
                  </a:txBody>
                  <a:tcPr>
                    <a:solidFill>
                      <a:schemeClr val="bg1"/>
                    </a:solidFill>
                  </a:tcPr>
                </a:tc>
                <a:tc>
                  <a:txBody>
                    <a:bodyPr/>
                    <a:lstStyle/>
                    <a:p>
                      <a:r>
                        <a:rPr lang="en-GB">
                          <a:solidFill>
                            <a:schemeClr val="tx1"/>
                          </a:solidFill>
                        </a:rPr>
                        <a:t>Brazil Nut</a:t>
                      </a:r>
                    </a:p>
                  </a:txBody>
                  <a:tcPr>
                    <a:solidFill>
                      <a:schemeClr val="bg1"/>
                    </a:solidFill>
                  </a:tcPr>
                </a:tc>
                <a:tc>
                  <a:txBody>
                    <a:bodyPr/>
                    <a:lstStyle/>
                    <a:p>
                      <a:r>
                        <a:rPr lang="en-GB" err="1">
                          <a:solidFill>
                            <a:schemeClr val="tx1"/>
                          </a:solidFill>
                        </a:rPr>
                        <a:t>Piracuru</a:t>
                      </a:r>
                      <a:endParaRPr lang="en-GB">
                        <a:solidFill>
                          <a:schemeClr val="tx1"/>
                        </a:solidFill>
                      </a:endParaRPr>
                    </a:p>
                  </a:txBody>
                  <a:tcPr>
                    <a:solidFill>
                      <a:schemeClr val="bg1"/>
                    </a:solidFill>
                  </a:tcPr>
                </a:tc>
                <a:extLst>
                  <a:ext uri="{0D108BD9-81ED-4DB2-BD59-A6C34878D82A}">
                    <a16:rowId xmlns:a16="http://schemas.microsoft.com/office/drawing/2014/main" val="1502901939"/>
                  </a:ext>
                </a:extLst>
              </a:tr>
              <a:tr h="370840">
                <a:tc>
                  <a:txBody>
                    <a:bodyPr/>
                    <a:lstStyle/>
                    <a:p>
                      <a:pPr marL="171450" indent="-171450" algn="l" fontAlgn="ctr">
                        <a:buFont typeface="Arial" panose="020B0604020202020204" pitchFamily="34" charset="0"/>
                        <a:buChar char="•"/>
                      </a:pPr>
                      <a:r>
                        <a:rPr lang="en-GB" sz="1200" b="1" i="0" u="none" strike="noStrike">
                          <a:solidFill>
                            <a:srgbClr val="000000"/>
                          </a:solidFill>
                          <a:effectLst/>
                          <a:latin typeface="Calibri"/>
                        </a:rPr>
                        <a:t>Local Authorities vs National Government</a:t>
                      </a:r>
                      <a:r>
                        <a:rPr lang="en-GB" sz="1200" b="0" i="0" u="none" strike="noStrike">
                          <a:solidFill>
                            <a:srgbClr val="000000"/>
                          </a:solidFill>
                          <a:effectLst/>
                          <a:latin typeface="Calibri"/>
                        </a:rPr>
                        <a:t>: Local authorities may have different priorities or regulations than national standards, leading to policy conflicts. </a:t>
                      </a:r>
                    </a:p>
                  </a:txBody>
                  <a:tcPr marL="7620" marR="7620" marT="7620" marB="0" anchor="ctr">
                    <a:solidFill>
                      <a:srgbClr val="FF0000"/>
                    </a:solidFill>
                  </a:tcPr>
                </a:tc>
                <a:tc>
                  <a:txBody>
                    <a:bodyPr/>
                    <a:lstStyle/>
                    <a:p>
                      <a:endParaRPr lang="en-GB"/>
                    </a:p>
                  </a:txBody>
                  <a:tcPr>
                    <a:solidFill>
                      <a:srgbClr val="FF0000"/>
                    </a:solidFill>
                  </a:tcPr>
                </a:tc>
                <a:tc>
                  <a:txBody>
                    <a:bodyPr/>
                    <a:lstStyle/>
                    <a:p>
                      <a:pPr marL="171450" indent="-171450">
                        <a:buFont typeface="Arial" panose="020B0604020202020204" pitchFamily="34" charset="0"/>
                        <a:buChar char="•"/>
                      </a:pPr>
                      <a:r>
                        <a:rPr lang="en-GB" sz="1200" b="1" i="0" u="none" strike="noStrike" kern="1200">
                          <a:solidFill>
                            <a:srgbClr val="000000"/>
                          </a:solidFill>
                          <a:effectLst/>
                          <a:latin typeface="Calibri"/>
                          <a:ea typeface="+mn-ea"/>
                          <a:cs typeface="+mn-cs"/>
                        </a:rPr>
                        <a:t>Private Companies vs Local Authorities</a:t>
                      </a:r>
                      <a:r>
                        <a:rPr lang="en-GB" sz="1200" b="0" i="0" u="none" strike="noStrike" kern="1200">
                          <a:solidFill>
                            <a:srgbClr val="000000"/>
                          </a:solidFill>
                          <a:effectLst/>
                          <a:latin typeface="Calibri"/>
                          <a:ea typeface="+mn-ea"/>
                          <a:cs typeface="+mn-cs"/>
                        </a:rPr>
                        <a:t>: Conflicts may arise over compliance with environmental regulations versus the companies’ logistical and operational needs. </a:t>
                      </a:r>
                    </a:p>
                    <a:p>
                      <a:pPr marL="171450" indent="-171450">
                        <a:buFont typeface="Arial" panose="020B0604020202020204" pitchFamily="34" charset="0"/>
                        <a:buChar char="•"/>
                      </a:pPr>
                      <a:endParaRPr lang="en-GB" sz="1200" b="0" i="0" u="none" strike="noStrike" kern="1200">
                        <a:solidFill>
                          <a:srgbClr val="000000"/>
                        </a:solidFill>
                        <a:effectLst/>
                        <a:latin typeface="Calibri" panose="020F0502020204030204" pitchFamily="34" charset="0"/>
                        <a:ea typeface="+mn-ea"/>
                        <a:cs typeface="+mn-cs"/>
                      </a:endParaRPr>
                    </a:p>
                  </a:txBody>
                  <a:tcPr>
                    <a:solidFill>
                      <a:srgbClr val="FF0000"/>
                    </a:solidFill>
                  </a:tcPr>
                </a:tc>
                <a:extLst>
                  <a:ext uri="{0D108BD9-81ED-4DB2-BD59-A6C34878D82A}">
                    <a16:rowId xmlns:a16="http://schemas.microsoft.com/office/drawing/2014/main" val="1888738325"/>
                  </a:ext>
                </a:extLst>
              </a:tr>
              <a:tr h="370840">
                <a:tc>
                  <a:txBody>
                    <a:bodyPr/>
                    <a:lstStyle/>
                    <a:p>
                      <a:pPr marL="171450" indent="-171450" algn="l" fontAlgn="ctr">
                        <a:buFont typeface="Arial" panose="020B0604020202020204" pitchFamily="34" charset="0"/>
                        <a:buChar char="•"/>
                      </a:pPr>
                      <a:r>
                        <a:rPr lang="en-GB" sz="1200" b="1" i="0" u="none" strike="noStrike" kern="1200">
                          <a:solidFill>
                            <a:srgbClr val="000000"/>
                          </a:solidFill>
                          <a:effectLst/>
                          <a:latin typeface="Calibri"/>
                          <a:ea typeface="+mn-ea"/>
                          <a:cs typeface="+mn-cs"/>
                        </a:rPr>
                        <a:t>Local Authorities vs Indigenous People: </a:t>
                      </a:r>
                      <a:r>
                        <a:rPr lang="en-GB" sz="1200" b="0" i="0" u="none" strike="noStrike" kern="1200">
                          <a:solidFill>
                            <a:srgbClr val="000000"/>
                          </a:solidFill>
                          <a:effectLst/>
                          <a:latin typeface="Calibri"/>
                          <a:ea typeface="+mn-ea"/>
                          <a:cs typeface="+mn-cs"/>
                        </a:rPr>
                        <a:t>might implement regulations that do not align with the traditional practices of indigenous communities.</a:t>
                      </a:r>
                    </a:p>
                    <a:p>
                      <a:pPr marL="171450" indent="-171450" algn="l" fontAlgn="ctr">
                        <a:buFont typeface="Arial" panose="020B0604020202020204" pitchFamily="34" charset="0"/>
                        <a:buChar char="•"/>
                      </a:pPr>
                      <a:r>
                        <a:rPr lang="en-GB" sz="1200" b="1" i="0" u="none" strike="noStrike" kern="1200">
                          <a:solidFill>
                            <a:srgbClr val="000000"/>
                          </a:solidFill>
                          <a:effectLst/>
                          <a:latin typeface="Calibri"/>
                          <a:ea typeface="+mn-ea"/>
                          <a:cs typeface="+mn-cs"/>
                        </a:rPr>
                        <a:t>National Government vs Indigenous People: </a:t>
                      </a:r>
                      <a:r>
                        <a:rPr lang="en-GB" sz="1200" b="0" i="0" u="none" strike="noStrike" kern="1200">
                          <a:solidFill>
                            <a:srgbClr val="000000"/>
                          </a:solidFill>
                          <a:effectLst/>
                          <a:latin typeface="Calibri"/>
                          <a:ea typeface="+mn-ea"/>
                          <a:cs typeface="+mn-cs"/>
                        </a:rPr>
                        <a:t>Conflict arises when important decisions are made without asking local communities, those who live there can feel like they are not important. There should be a fair distribution of profits and members of this community must participate in any decision-making process.</a:t>
                      </a:r>
                    </a:p>
                    <a:p>
                      <a:pPr marL="171450" indent="-171450" algn="l" fontAlgn="ctr">
                        <a:buFont typeface="Arial" panose="020B0604020202020204" pitchFamily="34" charset="0"/>
                        <a:buChar char="•"/>
                      </a:pPr>
                      <a:r>
                        <a:rPr lang="en-GB" sz="1200" b="1" i="0" u="none" strike="noStrike" kern="1200">
                          <a:solidFill>
                            <a:srgbClr val="000000"/>
                          </a:solidFill>
                          <a:effectLst/>
                          <a:latin typeface="Calibri"/>
                          <a:ea typeface="+mn-ea"/>
                          <a:cs typeface="+mn-cs"/>
                        </a:rPr>
                        <a:t>Private Companies vs Indigenous People: </a:t>
                      </a:r>
                      <a:r>
                        <a:rPr lang="en-GB" sz="1200" b="0" i="0" u="none" strike="noStrike" kern="1200">
                          <a:solidFill>
                            <a:srgbClr val="000000"/>
                          </a:solidFill>
                          <a:effectLst/>
                          <a:latin typeface="Calibri"/>
                          <a:ea typeface="+mn-ea"/>
                          <a:cs typeface="+mn-cs"/>
                        </a:rPr>
                        <a:t>Private companies may prioritize efficiency and cost-reduction, possibly compromising sustainable practices important to local communities. </a:t>
                      </a:r>
                    </a:p>
                    <a:p>
                      <a:pPr marL="171450" indent="-171450" algn="l" fontAlgn="ctr">
                        <a:buFont typeface="Arial" panose="020B0604020202020204" pitchFamily="34" charset="0"/>
                        <a:buChar char="•"/>
                      </a:pPr>
                      <a:r>
                        <a:rPr lang="en-GB" sz="1200" b="1" i="0" u="none" strike="noStrike" kern="1200">
                          <a:solidFill>
                            <a:srgbClr val="000000"/>
                          </a:solidFill>
                          <a:effectLst/>
                          <a:latin typeface="Calibri"/>
                          <a:ea typeface="+mn-ea"/>
                          <a:cs typeface="+mn-cs"/>
                        </a:rPr>
                        <a:t>Private Companies vs Local Organisations:</a:t>
                      </a:r>
                      <a:r>
                        <a:rPr lang="en-GB" sz="1200" b="0" i="0" u="none" strike="noStrike" kern="1200">
                          <a:solidFill>
                            <a:srgbClr val="000000"/>
                          </a:solidFill>
                          <a:effectLst/>
                          <a:latin typeface="Calibri"/>
                          <a:ea typeface="+mn-ea"/>
                          <a:cs typeface="+mn-cs"/>
                        </a:rPr>
                        <a:t> Disagreements over logistics operations and profit sharing; companies may push for more control over the supply chain. Private companies may prioritize profit and efficiency, potentially leading to disagreements over fair pricing and sustainable practices.</a:t>
                      </a:r>
                    </a:p>
                  </a:txBody>
                  <a:tcPr marL="7620" marR="7620" marT="7620" marB="0" anchor="ctr">
                    <a:solidFill>
                      <a:srgbClr val="FFC000"/>
                    </a:solidFill>
                  </a:tcPr>
                </a:tc>
                <a:tc>
                  <a:txBody>
                    <a:bodyPr/>
                    <a:lstStyle/>
                    <a:p>
                      <a:pPr marL="171450" indent="-171450" algn="l" defTabSz="914400" rtl="0" eaLnBrk="1" fontAlgn="ctr" latinLnBrk="0" hangingPunct="1">
                        <a:buFont typeface="Arial" panose="020B0604020202020204" pitchFamily="34" charset="0"/>
                        <a:buChar char="•"/>
                      </a:pPr>
                      <a:r>
                        <a:rPr lang="en-GB" sz="1200" b="1" i="0" u="none" strike="noStrike" kern="1200">
                          <a:solidFill>
                            <a:srgbClr val="000000"/>
                          </a:solidFill>
                          <a:effectLst/>
                          <a:latin typeface="Calibri"/>
                          <a:ea typeface="+mn-ea"/>
                          <a:cs typeface="+mn-cs"/>
                        </a:rPr>
                        <a:t>National Government vs Indigenous People: </a:t>
                      </a:r>
                      <a:r>
                        <a:rPr lang="en-GB" sz="1200" b="0" i="0" u="none" strike="noStrike" kern="1200">
                          <a:solidFill>
                            <a:srgbClr val="000000"/>
                          </a:solidFill>
                          <a:effectLst/>
                          <a:latin typeface="Calibri"/>
                          <a:ea typeface="+mn-ea"/>
                          <a:cs typeface="+mn-cs"/>
                        </a:rPr>
                        <a:t>Local communities may have traditional methods and needs that conflict with broader national policies or innovation initiatives</a:t>
                      </a:r>
                      <a:r>
                        <a:rPr lang="en-GB" sz="1200" b="1" i="0" u="none" strike="noStrike" kern="1200">
                          <a:solidFill>
                            <a:srgbClr val="000000"/>
                          </a:solidFill>
                          <a:effectLst/>
                          <a:latin typeface="Calibri"/>
                          <a:ea typeface="+mn-ea"/>
                          <a:cs typeface="+mn-cs"/>
                        </a:rPr>
                        <a:t>. </a:t>
                      </a:r>
                    </a:p>
                    <a:p>
                      <a:pPr marL="171450" indent="-171450" algn="l" defTabSz="914400" rtl="0" eaLnBrk="1" fontAlgn="ctr" latinLnBrk="0" hangingPunct="1">
                        <a:buFont typeface="Arial" panose="020B0604020202020204" pitchFamily="34" charset="0"/>
                        <a:buChar char="•"/>
                      </a:pPr>
                      <a:r>
                        <a:rPr lang="en-GB" sz="1200" b="1" i="0" u="none" strike="noStrike" kern="1200">
                          <a:solidFill>
                            <a:srgbClr val="000000"/>
                          </a:solidFill>
                          <a:effectLst/>
                          <a:latin typeface="Calibri"/>
                          <a:ea typeface="+mn-ea"/>
                          <a:cs typeface="+mn-cs"/>
                        </a:rPr>
                        <a:t>National Government vs Local Organisation: </a:t>
                      </a:r>
                      <a:r>
                        <a:rPr lang="en-GB" sz="1200" b="0" i="0" u="none" strike="noStrike" kern="1200">
                          <a:solidFill>
                            <a:srgbClr val="000000"/>
                          </a:solidFill>
                          <a:effectLst/>
                          <a:latin typeface="Calibri"/>
                          <a:ea typeface="+mn-ea"/>
                          <a:cs typeface="+mn-cs"/>
                        </a:rPr>
                        <a:t>The national government may impose policies that conflict with local cooperatives' operational strategies and autonomy</a:t>
                      </a:r>
                      <a:r>
                        <a:rPr lang="en-GB" sz="1200" b="1" i="0" u="none" strike="noStrike" kern="1200">
                          <a:solidFill>
                            <a:srgbClr val="000000"/>
                          </a:solidFill>
                          <a:effectLst/>
                          <a:latin typeface="Calibri"/>
                          <a:ea typeface="+mn-ea"/>
                          <a:cs typeface="+mn-cs"/>
                        </a:rPr>
                        <a:t>.</a:t>
                      </a:r>
                    </a:p>
                    <a:p>
                      <a:pPr marL="171450" indent="-171450" algn="l" defTabSz="914400" rtl="0" eaLnBrk="1" fontAlgn="ctr" latinLnBrk="0" hangingPunct="1">
                        <a:buFont typeface="Arial" panose="020B0604020202020204" pitchFamily="34" charset="0"/>
                        <a:buChar char="•"/>
                      </a:pPr>
                      <a:r>
                        <a:rPr lang="en-GB" sz="1200" b="1" i="0" u="none" strike="noStrike" kern="1200">
                          <a:solidFill>
                            <a:srgbClr val="000000"/>
                          </a:solidFill>
                          <a:effectLst/>
                          <a:latin typeface="Calibri"/>
                          <a:ea typeface="+mn-ea"/>
                          <a:cs typeface="+mn-cs"/>
                        </a:rPr>
                        <a:t>Private Companies vs Local Authorities: </a:t>
                      </a:r>
                      <a:r>
                        <a:rPr lang="en-GB" sz="1200" b="0" i="0" u="none" strike="noStrike" kern="1200">
                          <a:solidFill>
                            <a:srgbClr val="000000"/>
                          </a:solidFill>
                          <a:effectLst/>
                          <a:latin typeface="Calibri"/>
                          <a:ea typeface="+mn-ea"/>
                          <a:cs typeface="+mn-cs"/>
                        </a:rPr>
                        <a:t>Conflicts over the control of logistics and storage technologies, with companies potentially pushing for practices that locals do not support</a:t>
                      </a:r>
                      <a:r>
                        <a:rPr lang="en-GB" sz="1200" b="1" i="0" u="none" strike="noStrike" kern="1200">
                          <a:solidFill>
                            <a:srgbClr val="000000"/>
                          </a:solidFill>
                          <a:effectLst/>
                          <a:latin typeface="Calibri"/>
                          <a:ea typeface="+mn-ea"/>
                          <a:cs typeface="+mn-cs"/>
                        </a:rPr>
                        <a:t>.</a:t>
                      </a:r>
                    </a:p>
                    <a:p>
                      <a:pPr marL="171450" indent="-171450" algn="l" defTabSz="914400" rtl="0" eaLnBrk="1" fontAlgn="ctr" latinLnBrk="0" hangingPunct="1">
                        <a:buFont typeface="Arial" panose="020B0604020202020204" pitchFamily="34" charset="0"/>
                        <a:buChar char="•"/>
                      </a:pPr>
                      <a:r>
                        <a:rPr lang="en-GB" sz="1200" b="1" i="0" u="none" strike="noStrike" kern="1200">
                          <a:solidFill>
                            <a:srgbClr val="000000"/>
                          </a:solidFill>
                          <a:effectLst/>
                          <a:latin typeface="Calibri"/>
                          <a:ea typeface="+mn-ea"/>
                          <a:cs typeface="+mn-cs"/>
                        </a:rPr>
                        <a:t>Private Companies vs NGO: </a:t>
                      </a:r>
                      <a:r>
                        <a:rPr lang="en-GB" sz="1200" b="0" i="0" u="none" strike="noStrike" kern="1200">
                          <a:solidFill>
                            <a:srgbClr val="000000"/>
                          </a:solidFill>
                          <a:effectLst/>
                          <a:latin typeface="Calibri"/>
                          <a:ea typeface="+mn-ea"/>
                          <a:cs typeface="+mn-cs"/>
                        </a:rPr>
                        <a:t>Environmental NGOs may oppose the methods used by private companies if they are deemed harmful to the environment.</a:t>
                      </a:r>
                    </a:p>
                  </a:txBody>
                  <a:tcPr marL="7620" marR="7620" marT="7620" marB="0">
                    <a:solidFill>
                      <a:srgbClr val="FFC000"/>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b="1" i="0" u="none" strike="noStrike" kern="1200">
                          <a:solidFill>
                            <a:srgbClr val="000000"/>
                          </a:solidFill>
                          <a:effectLst/>
                          <a:latin typeface="Calibri"/>
                          <a:ea typeface="+mn-ea"/>
                          <a:cs typeface="+mn-cs"/>
                        </a:rPr>
                        <a:t>Private Companies vs Indigenous People: </a:t>
                      </a:r>
                      <a:r>
                        <a:rPr lang="en-GB" sz="1200" b="0" i="0" u="none" strike="noStrike" kern="1200">
                          <a:solidFill>
                            <a:srgbClr val="000000"/>
                          </a:solidFill>
                          <a:effectLst/>
                          <a:latin typeface="Calibri"/>
                          <a:ea typeface="+mn-ea"/>
                          <a:cs typeface="+mn-cs"/>
                        </a:rPr>
                        <a:t>Communities may resist changes that threaten traditional practices or sustainability, while companies focus on profitability and efficiency</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b="1" i="0" u="none" strike="noStrike" kern="1200">
                          <a:solidFill>
                            <a:srgbClr val="000000"/>
                          </a:solidFill>
                          <a:effectLst/>
                          <a:latin typeface="Calibri"/>
                          <a:ea typeface="+mn-ea"/>
                          <a:cs typeface="+mn-cs"/>
                        </a:rPr>
                        <a:t>National Government vs Indigenous People: </a:t>
                      </a:r>
                      <a:r>
                        <a:rPr lang="en-GB" sz="1200" b="0" i="0" u="none" strike="noStrike" kern="1200">
                          <a:solidFill>
                            <a:srgbClr val="000000"/>
                          </a:solidFill>
                          <a:effectLst/>
                          <a:latin typeface="Calibri"/>
                          <a:ea typeface="+mn-ea"/>
                          <a:cs typeface="+mn-cs"/>
                        </a:rPr>
                        <a:t>Local communities may have traditional methods and needs that conflict with broader national policies or innovation initiatives. The national government may introduce fishing regulations that are not aligned with traditional fishing practices, leading to disputes.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b="1" i="0" u="none" strike="noStrike" kern="1200">
                          <a:solidFill>
                            <a:srgbClr val="000000"/>
                          </a:solidFill>
                          <a:effectLst/>
                          <a:latin typeface="Calibri"/>
                          <a:ea typeface="+mn-ea"/>
                          <a:cs typeface="+mn-cs"/>
                        </a:rPr>
                        <a:t>Local Organisations vs Local Authorities: </a:t>
                      </a:r>
                      <a:r>
                        <a:rPr lang="en-GB" sz="1200" b="0" i="0" u="none" strike="noStrike" kern="1200">
                          <a:solidFill>
                            <a:srgbClr val="000000"/>
                          </a:solidFill>
                          <a:effectLst/>
                          <a:latin typeface="Calibri"/>
                          <a:ea typeface="+mn-ea"/>
                          <a:cs typeface="+mn-cs"/>
                        </a:rPr>
                        <a:t>Local governance may impose regulations that restrict the operational flexibility of local organizations, affecting their ability to manage resources efficiently</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GB" sz="1200" b="0" i="0" u="none" strike="noStrike" kern="1200">
                        <a:solidFill>
                          <a:srgbClr val="000000"/>
                        </a:solidFill>
                        <a:effectLst/>
                        <a:latin typeface="Calibri" panose="020F0502020204030204" pitchFamily="34" charset="0"/>
                        <a:ea typeface="+mn-ea"/>
                        <a:cs typeface="+mn-cs"/>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GB" sz="1200" b="0" i="0" u="none" strike="noStrike" kern="1200">
                        <a:solidFill>
                          <a:srgbClr val="000000"/>
                        </a:solidFill>
                        <a:effectLst/>
                        <a:latin typeface="Calibri" panose="020F0502020204030204" pitchFamily="34" charset="0"/>
                        <a:ea typeface="+mn-ea"/>
                        <a:cs typeface="+mn-cs"/>
                      </a:endParaRPr>
                    </a:p>
                    <a:p>
                      <a:endParaRPr lang="en-GB"/>
                    </a:p>
                  </a:txBody>
                  <a:tcPr>
                    <a:solidFill>
                      <a:srgbClr val="FFC000"/>
                    </a:solidFill>
                  </a:tcPr>
                </a:tc>
                <a:extLst>
                  <a:ext uri="{0D108BD9-81ED-4DB2-BD59-A6C34878D82A}">
                    <a16:rowId xmlns:a16="http://schemas.microsoft.com/office/drawing/2014/main" val="4155838090"/>
                  </a:ext>
                </a:extLst>
              </a:tr>
            </a:tbl>
          </a:graphicData>
        </a:graphic>
      </p:graphicFrame>
    </p:spTree>
    <p:extLst>
      <p:ext uri="{BB962C8B-B14F-4D97-AF65-F5344CB8AC3E}">
        <p14:creationId xmlns:p14="http://schemas.microsoft.com/office/powerpoint/2010/main" val="28869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B7CEA-A99E-8F68-EE7D-A4538DC79ECE}"/>
              </a:ext>
            </a:extLst>
          </p:cNvPr>
          <p:cNvSpPr txBox="1"/>
          <p:nvPr/>
        </p:nvSpPr>
        <p:spPr>
          <a:xfrm>
            <a:off x="188686" y="176590"/>
            <a:ext cx="889967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b="1">
                <a:latin typeface="+mj-lt"/>
                <a:ea typeface="+mj-ea"/>
                <a:cs typeface="Segoe UI"/>
              </a:rPr>
              <a:t>Potential Conflict between Stakeholders</a:t>
            </a:r>
          </a:p>
        </p:txBody>
      </p:sp>
      <p:graphicFrame>
        <p:nvGraphicFramePr>
          <p:cNvPr id="2" name="Table 1">
            <a:extLst>
              <a:ext uri="{FF2B5EF4-FFF2-40B4-BE49-F238E27FC236}">
                <a16:creationId xmlns:a16="http://schemas.microsoft.com/office/drawing/2014/main" id="{31076073-0612-1389-7144-012FBB5E18A8}"/>
              </a:ext>
            </a:extLst>
          </p:cNvPr>
          <p:cNvGraphicFramePr>
            <a:graphicFrameLocks noGrp="1"/>
          </p:cNvGraphicFramePr>
          <p:nvPr>
            <p:extLst>
              <p:ext uri="{D42A27DB-BD31-4B8C-83A1-F6EECF244321}">
                <p14:modId xmlns:p14="http://schemas.microsoft.com/office/powerpoint/2010/main" val="4164895135"/>
              </p:ext>
            </p:extLst>
          </p:nvPr>
        </p:nvGraphicFramePr>
        <p:xfrm>
          <a:off x="765864" y="715199"/>
          <a:ext cx="10660271" cy="5009741"/>
        </p:xfrm>
        <a:graphic>
          <a:graphicData uri="http://schemas.openxmlformats.org/drawingml/2006/table">
            <a:tbl>
              <a:tblPr firstRow="1" bandRow="1">
                <a:tableStyleId>{5C22544A-7EE6-4342-B048-85BDC9FD1C3A}</a:tableStyleId>
              </a:tblPr>
              <a:tblGrid>
                <a:gridCol w="3565979">
                  <a:extLst>
                    <a:ext uri="{9D8B030D-6E8A-4147-A177-3AD203B41FA5}">
                      <a16:colId xmlns:a16="http://schemas.microsoft.com/office/drawing/2014/main" val="3993489251"/>
                    </a:ext>
                  </a:extLst>
                </a:gridCol>
                <a:gridCol w="3540868">
                  <a:extLst>
                    <a:ext uri="{9D8B030D-6E8A-4147-A177-3AD203B41FA5}">
                      <a16:colId xmlns:a16="http://schemas.microsoft.com/office/drawing/2014/main" val="2055065180"/>
                    </a:ext>
                  </a:extLst>
                </a:gridCol>
                <a:gridCol w="3553424">
                  <a:extLst>
                    <a:ext uri="{9D8B030D-6E8A-4147-A177-3AD203B41FA5}">
                      <a16:colId xmlns:a16="http://schemas.microsoft.com/office/drawing/2014/main" val="3960406950"/>
                    </a:ext>
                  </a:extLst>
                </a:gridCol>
              </a:tblGrid>
              <a:tr h="437741">
                <a:tc>
                  <a:txBody>
                    <a:bodyPr/>
                    <a:lstStyle/>
                    <a:p>
                      <a:r>
                        <a:rPr lang="en-GB">
                          <a:solidFill>
                            <a:schemeClr val="tx1"/>
                          </a:solidFill>
                        </a:rPr>
                        <a:t>Acai</a:t>
                      </a:r>
                    </a:p>
                  </a:txBody>
                  <a:tcPr>
                    <a:solidFill>
                      <a:schemeClr val="bg1"/>
                    </a:solidFill>
                  </a:tcPr>
                </a:tc>
                <a:tc>
                  <a:txBody>
                    <a:bodyPr/>
                    <a:lstStyle/>
                    <a:p>
                      <a:r>
                        <a:rPr lang="en-GB">
                          <a:solidFill>
                            <a:schemeClr val="tx1"/>
                          </a:solidFill>
                        </a:rPr>
                        <a:t>Brazil Nut</a:t>
                      </a:r>
                    </a:p>
                  </a:txBody>
                  <a:tcPr>
                    <a:solidFill>
                      <a:schemeClr val="bg1"/>
                    </a:solidFill>
                  </a:tcPr>
                </a:tc>
                <a:tc>
                  <a:txBody>
                    <a:bodyPr/>
                    <a:lstStyle/>
                    <a:p>
                      <a:r>
                        <a:rPr lang="en-GB">
                          <a:solidFill>
                            <a:schemeClr val="tx1"/>
                          </a:solidFill>
                        </a:rPr>
                        <a:t>Pirarucu</a:t>
                      </a:r>
                    </a:p>
                  </a:txBody>
                  <a:tcPr>
                    <a:solidFill>
                      <a:schemeClr val="bg1"/>
                    </a:solidFill>
                  </a:tcPr>
                </a:tc>
                <a:extLst>
                  <a:ext uri="{0D108BD9-81ED-4DB2-BD59-A6C34878D82A}">
                    <a16:rowId xmlns:a16="http://schemas.microsoft.com/office/drawing/2014/main" val="1502901939"/>
                  </a:ext>
                </a:extLst>
              </a:tr>
              <a:tr h="408610">
                <a:tc>
                  <a:txBody>
                    <a:bodyPr/>
                    <a:lstStyle/>
                    <a:p>
                      <a:pPr marL="171450" indent="-171450" algn="l" fontAlgn="ctr">
                        <a:buFont typeface="Arial" panose="020B0604020202020204" pitchFamily="34" charset="0"/>
                        <a:buChar char="•"/>
                      </a:pPr>
                      <a:r>
                        <a:rPr lang="en-GB" sz="1600" b="1" i="0" u="none" strike="noStrike">
                          <a:solidFill>
                            <a:srgbClr val="000000"/>
                          </a:solidFill>
                          <a:effectLst/>
                          <a:latin typeface="Calibri"/>
                        </a:rPr>
                        <a:t>Local Authorities vs National Government</a:t>
                      </a:r>
                      <a:r>
                        <a:rPr lang="en-GB" sz="1600" b="0" i="0" u="none" strike="noStrike">
                          <a:solidFill>
                            <a:srgbClr val="000000"/>
                          </a:solidFill>
                          <a:effectLst/>
                          <a:latin typeface="Calibri"/>
                        </a:rPr>
                        <a:t>: different priorities or regulations</a:t>
                      </a:r>
                    </a:p>
                  </a:txBody>
                  <a:tcPr marL="7620" marR="7620" marT="7620" marB="0" anchor="ctr">
                    <a:solidFill>
                      <a:schemeClr val="accent6">
                        <a:lumMod val="40000"/>
                        <a:lumOff val="60000"/>
                      </a:schemeClr>
                    </a:solidFill>
                  </a:tcPr>
                </a:tc>
                <a:tc>
                  <a:txBody>
                    <a:bodyPr/>
                    <a:lstStyle/>
                    <a:p>
                      <a:pPr algn="l"/>
                      <a:endParaRPr lang="en-GB" sz="2000"/>
                    </a:p>
                  </a:txBody>
                  <a:tcPr anchor="ctr">
                    <a:solidFill>
                      <a:schemeClr val="accent6">
                        <a:lumMod val="40000"/>
                        <a:lumOff val="60000"/>
                      </a:schemeClr>
                    </a:solidFill>
                  </a:tcPr>
                </a:tc>
                <a:tc>
                  <a:txBody>
                    <a:bodyPr/>
                    <a:lstStyle/>
                    <a:p>
                      <a:pPr marL="171450" indent="-171450" algn="l">
                        <a:buFont typeface="Arial" panose="020B0604020202020204" pitchFamily="34" charset="0"/>
                        <a:buChar char="•"/>
                      </a:pPr>
                      <a:r>
                        <a:rPr lang="en-GB" sz="1600" b="1" i="0" u="none" strike="noStrike" kern="1200">
                          <a:solidFill>
                            <a:srgbClr val="000000"/>
                          </a:solidFill>
                          <a:effectLst/>
                          <a:latin typeface="Calibri"/>
                          <a:ea typeface="+mn-ea"/>
                          <a:cs typeface="+mn-cs"/>
                        </a:rPr>
                        <a:t>Private Companies vs Local Authorities</a:t>
                      </a:r>
                      <a:r>
                        <a:rPr lang="en-GB" sz="1600" b="0" i="0" u="none" strike="noStrike" kern="1200">
                          <a:solidFill>
                            <a:srgbClr val="000000"/>
                          </a:solidFill>
                          <a:effectLst/>
                          <a:latin typeface="Calibri"/>
                          <a:ea typeface="+mn-ea"/>
                          <a:cs typeface="+mn-cs"/>
                        </a:rPr>
                        <a:t>: Conflicts  over compliance with environmental regulations</a:t>
                      </a:r>
                    </a:p>
                  </a:txBody>
                  <a:tcPr>
                    <a:solidFill>
                      <a:schemeClr val="accent6">
                        <a:lumMod val="40000"/>
                        <a:lumOff val="60000"/>
                      </a:schemeClr>
                    </a:solidFill>
                  </a:tcPr>
                </a:tc>
                <a:extLst>
                  <a:ext uri="{0D108BD9-81ED-4DB2-BD59-A6C34878D82A}">
                    <a16:rowId xmlns:a16="http://schemas.microsoft.com/office/drawing/2014/main" val="1888738325"/>
                  </a:ext>
                </a:extLst>
              </a:tr>
              <a:tr h="370840">
                <a:tc>
                  <a:txBody>
                    <a:bodyPr/>
                    <a:lstStyle/>
                    <a:p>
                      <a:pPr marL="171450" indent="-171450" algn="l" fontAlgn="ctr">
                        <a:buFont typeface="Arial" panose="020B0604020202020204" pitchFamily="34" charset="0"/>
                        <a:buChar char="•"/>
                      </a:pPr>
                      <a:r>
                        <a:rPr lang="en-GB" sz="1600" b="1" i="0" u="none" strike="noStrike" kern="1200">
                          <a:solidFill>
                            <a:srgbClr val="000000"/>
                          </a:solidFill>
                          <a:effectLst/>
                          <a:latin typeface="Calibri"/>
                          <a:ea typeface="+mn-ea"/>
                          <a:cs typeface="+mn-cs"/>
                        </a:rPr>
                        <a:t>Local Authorities vs Indigenous People: </a:t>
                      </a:r>
                      <a:r>
                        <a:rPr lang="en-GB" sz="1600" b="0" i="0" u="none" strike="noStrike" kern="1200">
                          <a:solidFill>
                            <a:srgbClr val="000000"/>
                          </a:solidFill>
                          <a:effectLst/>
                          <a:latin typeface="Calibri"/>
                          <a:ea typeface="+mn-ea"/>
                          <a:cs typeface="+mn-cs"/>
                        </a:rPr>
                        <a:t>regulations interrupt way of living </a:t>
                      </a:r>
                    </a:p>
                    <a:p>
                      <a:pPr marL="171450" indent="-171450" algn="l" fontAlgn="ctr">
                        <a:buFont typeface="Arial" panose="020B0604020202020204" pitchFamily="34" charset="0"/>
                        <a:buChar char="•"/>
                      </a:pPr>
                      <a:r>
                        <a:rPr lang="en-GB" sz="1600" b="1" i="0" u="none" strike="noStrike" kern="1200">
                          <a:solidFill>
                            <a:srgbClr val="000000"/>
                          </a:solidFill>
                          <a:effectLst/>
                          <a:latin typeface="Calibri"/>
                          <a:ea typeface="+mn-ea"/>
                          <a:cs typeface="+mn-cs"/>
                        </a:rPr>
                        <a:t>National Government vs Indigenous People: </a:t>
                      </a:r>
                      <a:r>
                        <a:rPr lang="en-GB" sz="1600" b="0" i="0" u="none" strike="noStrike" kern="1200">
                          <a:solidFill>
                            <a:srgbClr val="000000"/>
                          </a:solidFill>
                          <a:effectLst/>
                          <a:latin typeface="Calibri"/>
                          <a:ea typeface="+mn-ea"/>
                          <a:cs typeface="+mn-cs"/>
                        </a:rPr>
                        <a:t>important decisions are made without asking local communities, </a:t>
                      </a:r>
                    </a:p>
                    <a:p>
                      <a:pPr marL="171450" indent="-171450" algn="l" fontAlgn="ctr">
                        <a:buFont typeface="Arial" panose="020B0604020202020204" pitchFamily="34" charset="0"/>
                        <a:buChar char="•"/>
                      </a:pPr>
                      <a:r>
                        <a:rPr lang="en-GB" sz="1600" b="1" i="0" u="none" strike="noStrike" kern="1200">
                          <a:solidFill>
                            <a:srgbClr val="000000"/>
                          </a:solidFill>
                          <a:effectLst/>
                          <a:latin typeface="Calibri"/>
                          <a:ea typeface="+mn-ea"/>
                          <a:cs typeface="+mn-cs"/>
                        </a:rPr>
                        <a:t>Private Companies vs Indigenous People: </a:t>
                      </a:r>
                      <a:r>
                        <a:rPr lang="en-GB" sz="1600" b="0" i="0" u="none" strike="noStrike" kern="1200">
                          <a:solidFill>
                            <a:srgbClr val="000000"/>
                          </a:solidFill>
                          <a:effectLst/>
                          <a:latin typeface="Calibri"/>
                          <a:ea typeface="+mn-ea"/>
                          <a:cs typeface="+mn-cs"/>
                        </a:rPr>
                        <a:t>Private companies may compromise sustainable practices important to local communities. </a:t>
                      </a:r>
                    </a:p>
                    <a:p>
                      <a:pPr marL="171450" indent="-171450" algn="l" fontAlgn="ctr">
                        <a:buFont typeface="Arial" panose="020B0604020202020204" pitchFamily="34" charset="0"/>
                        <a:buChar char="•"/>
                      </a:pPr>
                      <a:r>
                        <a:rPr lang="en-GB" sz="1600" b="1" i="0" u="none" strike="noStrike" kern="1200">
                          <a:solidFill>
                            <a:srgbClr val="000000"/>
                          </a:solidFill>
                          <a:effectLst/>
                          <a:latin typeface="Calibri"/>
                          <a:ea typeface="+mn-ea"/>
                          <a:cs typeface="+mn-cs"/>
                        </a:rPr>
                        <a:t>Private Companies vs Local Organisations:</a:t>
                      </a:r>
                      <a:r>
                        <a:rPr lang="en-GB" sz="1600" b="0" i="0" u="none" strike="noStrike" kern="1200">
                          <a:solidFill>
                            <a:srgbClr val="000000"/>
                          </a:solidFill>
                          <a:effectLst/>
                          <a:latin typeface="Calibri"/>
                          <a:ea typeface="+mn-ea"/>
                          <a:cs typeface="+mn-cs"/>
                        </a:rPr>
                        <a:t>  disagreements over fair pricing and sustainable practices.</a:t>
                      </a:r>
                    </a:p>
                  </a:txBody>
                  <a:tcPr marL="7620" marR="7620" marT="7620" marB="0">
                    <a:solidFill>
                      <a:schemeClr val="accent2">
                        <a:lumMod val="60000"/>
                        <a:lumOff val="40000"/>
                      </a:schemeClr>
                    </a:solidFill>
                  </a:tcPr>
                </a:tc>
                <a:tc>
                  <a:txBody>
                    <a:bodyPr/>
                    <a:lstStyle/>
                    <a:p>
                      <a:pPr marL="171450" indent="-171450" algn="l" rtl="0" eaLnBrk="1" fontAlgn="ctr" latinLnBrk="0" hangingPunct="1">
                        <a:buFont typeface="Arial" panose="020B0604020202020204" pitchFamily="34" charset="0"/>
                        <a:buChar char="•"/>
                      </a:pPr>
                      <a:r>
                        <a:rPr lang="en-GB" sz="1600" b="1" i="0" u="none" strike="noStrike" kern="1200">
                          <a:solidFill>
                            <a:srgbClr val="000000"/>
                          </a:solidFill>
                          <a:effectLst/>
                          <a:latin typeface="Calibri"/>
                          <a:ea typeface="+mn-ea"/>
                          <a:cs typeface="+mn-cs"/>
                        </a:rPr>
                        <a:t>National Government vs Indigenous People: </a:t>
                      </a:r>
                      <a:r>
                        <a:rPr lang="en-GB" sz="1600" b="0" i="0" u="none" strike="noStrike" kern="1200">
                          <a:solidFill>
                            <a:srgbClr val="000000"/>
                          </a:solidFill>
                          <a:effectLst/>
                          <a:latin typeface="Calibri"/>
                          <a:ea typeface="+mn-ea"/>
                          <a:cs typeface="+mn-cs"/>
                        </a:rPr>
                        <a:t>broader national policies or innovation initiatives interrupt tradition</a:t>
                      </a:r>
                      <a:endParaRPr lang="en-GB" sz="1600" b="1" i="0" u="none" strike="noStrike" kern="1200">
                        <a:solidFill>
                          <a:srgbClr val="000000"/>
                        </a:solidFill>
                        <a:effectLst/>
                        <a:latin typeface="Calibri"/>
                        <a:ea typeface="+mn-ea"/>
                        <a:cs typeface="+mn-cs"/>
                      </a:endParaRPr>
                    </a:p>
                    <a:p>
                      <a:pPr marL="171450" indent="-171450" algn="l" rtl="0" eaLnBrk="1" fontAlgn="ctr" latinLnBrk="0" hangingPunct="1">
                        <a:buFont typeface="Arial" panose="020B0604020202020204" pitchFamily="34" charset="0"/>
                        <a:buChar char="•"/>
                      </a:pPr>
                      <a:r>
                        <a:rPr lang="en-GB" sz="1600" b="1" i="0" u="none" strike="noStrike" kern="1200">
                          <a:solidFill>
                            <a:srgbClr val="000000"/>
                          </a:solidFill>
                          <a:effectLst/>
                          <a:latin typeface="Calibri"/>
                          <a:ea typeface="+mn-ea"/>
                          <a:cs typeface="+mn-cs"/>
                        </a:rPr>
                        <a:t>National Government vs Local Organisation: </a:t>
                      </a:r>
                      <a:r>
                        <a:rPr lang="en-GB" sz="1600" b="0" i="0" u="none" strike="noStrike" kern="1200">
                          <a:solidFill>
                            <a:srgbClr val="000000"/>
                          </a:solidFill>
                          <a:effectLst/>
                          <a:latin typeface="Calibri"/>
                          <a:ea typeface="+mn-ea"/>
                          <a:cs typeface="+mn-cs"/>
                        </a:rPr>
                        <a:t>policies conflicting with operational strategies and autonomy</a:t>
                      </a:r>
                      <a:r>
                        <a:rPr lang="en-GB" sz="1600" b="1" i="0" u="none" strike="noStrike" kern="1200">
                          <a:solidFill>
                            <a:srgbClr val="000000"/>
                          </a:solidFill>
                          <a:effectLst/>
                          <a:latin typeface="Calibri"/>
                          <a:ea typeface="+mn-ea"/>
                          <a:cs typeface="+mn-cs"/>
                        </a:rPr>
                        <a:t>.</a:t>
                      </a:r>
                    </a:p>
                    <a:p>
                      <a:pPr marL="171450" indent="-171450" algn="l" rtl="0" eaLnBrk="1" fontAlgn="ctr" latinLnBrk="0" hangingPunct="1">
                        <a:buFont typeface="Arial" panose="020B0604020202020204" pitchFamily="34" charset="0"/>
                        <a:buChar char="•"/>
                      </a:pPr>
                      <a:r>
                        <a:rPr lang="en-GB" sz="1600" b="1" i="0" u="none" strike="noStrike" kern="1200">
                          <a:solidFill>
                            <a:srgbClr val="000000"/>
                          </a:solidFill>
                          <a:effectLst/>
                          <a:latin typeface="Calibri"/>
                          <a:ea typeface="+mn-ea"/>
                          <a:cs typeface="+mn-cs"/>
                        </a:rPr>
                        <a:t>Private Companies vs Local Authorities: </a:t>
                      </a:r>
                      <a:r>
                        <a:rPr lang="en-GB" sz="1600" b="0" i="0" u="none" strike="noStrike" kern="1200">
                          <a:solidFill>
                            <a:srgbClr val="000000"/>
                          </a:solidFill>
                          <a:effectLst/>
                          <a:latin typeface="Calibri"/>
                          <a:ea typeface="+mn-ea"/>
                          <a:cs typeface="+mn-cs"/>
                        </a:rPr>
                        <a:t>Conflicts over the control of logistics and storage technologies</a:t>
                      </a:r>
                    </a:p>
                    <a:p>
                      <a:pPr marL="171450" lvl="0" indent="-171450" algn="l">
                        <a:buFont typeface="Arial" panose="020B0604020202020204" pitchFamily="34" charset="0"/>
                        <a:buChar char="•"/>
                      </a:pPr>
                      <a:r>
                        <a:rPr lang="en-GB" sz="1600" b="1" i="0" u="none" strike="noStrike" kern="1200">
                          <a:solidFill>
                            <a:srgbClr val="000000"/>
                          </a:solidFill>
                          <a:effectLst/>
                          <a:latin typeface="Calibri"/>
                          <a:ea typeface="+mn-ea"/>
                          <a:cs typeface="+mn-cs"/>
                        </a:rPr>
                        <a:t>Private Companies vs NGO: </a:t>
                      </a:r>
                      <a:r>
                        <a:rPr lang="en-GB" sz="1600" b="0" i="0" u="none" strike="noStrike" kern="1200">
                          <a:solidFill>
                            <a:srgbClr val="000000"/>
                          </a:solidFill>
                          <a:effectLst/>
                          <a:latin typeface="Calibri"/>
                          <a:ea typeface="+mn-ea"/>
                          <a:cs typeface="+mn-cs"/>
                        </a:rPr>
                        <a:t>Push back for methods which deemed harmful to the environment</a:t>
                      </a:r>
                    </a:p>
                    <a:p>
                      <a:pPr marL="171450" lvl="0" indent="-171450" algn="l">
                        <a:buFont typeface="Arial" panose="020B0604020202020204" pitchFamily="34" charset="0"/>
                        <a:buChar char="•"/>
                      </a:pPr>
                      <a:endParaRPr lang="en-GB" sz="1400" b="0" i="0" u="none" strike="noStrike" kern="1200">
                        <a:solidFill>
                          <a:srgbClr val="000000"/>
                        </a:solidFill>
                        <a:effectLst/>
                        <a:latin typeface="Calibri"/>
                        <a:ea typeface="+mn-ea"/>
                        <a:cs typeface="+mn-cs"/>
                      </a:endParaRPr>
                    </a:p>
                  </a:txBody>
                  <a:tcPr marL="7620" marR="7620" marT="7620" marB="0">
                    <a:solidFill>
                      <a:schemeClr val="accent2">
                        <a:lumMod val="60000"/>
                        <a:lumOff val="4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600" b="1" i="0" u="none" strike="noStrike" kern="1200">
                          <a:solidFill>
                            <a:srgbClr val="000000"/>
                          </a:solidFill>
                          <a:effectLst/>
                          <a:latin typeface="Calibri"/>
                          <a:ea typeface="+mn-ea"/>
                          <a:cs typeface="+mn-cs"/>
                        </a:rPr>
                        <a:t>Private Companies vs Indigenous People: </a:t>
                      </a:r>
                      <a:r>
                        <a:rPr lang="en-GB" sz="1600" b="0" i="0" u="none" strike="noStrike" kern="1200">
                          <a:solidFill>
                            <a:srgbClr val="000000"/>
                          </a:solidFill>
                          <a:effectLst/>
                          <a:latin typeface="Calibri"/>
                          <a:ea typeface="+mn-ea"/>
                          <a:cs typeface="+mn-cs"/>
                        </a:rPr>
                        <a:t>Communities may resist changes that threaten traditional practices, while companies focus on profitability and efficiency</a:t>
                      </a:r>
                    </a:p>
                    <a:p>
                      <a:pPr marL="171450" marR="0" lvl="0" indent="-171450" algn="l" rtl="0" eaLnBrk="1" fontAlgn="ctr" latinLnBrk="0" hangingPunct="1">
                        <a:lnSpc>
                          <a:spcPct val="100000"/>
                        </a:lnSpc>
                        <a:spcBef>
                          <a:spcPts val="0"/>
                        </a:spcBef>
                        <a:spcAft>
                          <a:spcPts val="0"/>
                        </a:spcAft>
                        <a:buClrTx/>
                        <a:buSzTx/>
                        <a:buFont typeface="Arial" panose="020B0604020202020204" pitchFamily="34" charset="0"/>
                        <a:buChar char="•"/>
                      </a:pPr>
                      <a:r>
                        <a:rPr lang="en-GB" sz="1600" b="1" i="0" u="none" strike="noStrike" kern="1200">
                          <a:solidFill>
                            <a:srgbClr val="000000"/>
                          </a:solidFill>
                          <a:effectLst/>
                          <a:latin typeface="Calibri"/>
                          <a:ea typeface="+mn-ea"/>
                          <a:cs typeface="+mn-cs"/>
                        </a:rPr>
                        <a:t>National Government vs Indigenous People:</a:t>
                      </a:r>
                      <a:r>
                        <a:rPr lang="en-GB" sz="1600" b="0" i="0" u="none" strike="noStrike" kern="1200">
                          <a:solidFill>
                            <a:srgbClr val="000000"/>
                          </a:solidFill>
                          <a:effectLst/>
                          <a:latin typeface="Calibri"/>
                          <a:ea typeface="+mn-ea"/>
                          <a:cs typeface="+mn-cs"/>
                        </a:rPr>
                        <a:t> Fishing regulations that are not aligned with traditional fishing practices</a:t>
                      </a:r>
                    </a:p>
                    <a:p>
                      <a:pPr marL="171450" marR="0" lvl="0" indent="-171450" algn="l" rtl="0" eaLnBrk="1" fontAlgn="ctr" latinLnBrk="0" hangingPunct="1">
                        <a:lnSpc>
                          <a:spcPct val="100000"/>
                        </a:lnSpc>
                        <a:spcBef>
                          <a:spcPts val="0"/>
                        </a:spcBef>
                        <a:spcAft>
                          <a:spcPts val="0"/>
                        </a:spcAft>
                        <a:buClrTx/>
                        <a:buSzTx/>
                        <a:buFont typeface="Arial" panose="020B0604020202020204" pitchFamily="34" charset="0"/>
                        <a:buChar char="•"/>
                      </a:pPr>
                      <a:r>
                        <a:rPr lang="en-GB" sz="1600" b="1" i="0" u="none" strike="noStrike" kern="1200">
                          <a:solidFill>
                            <a:srgbClr val="000000"/>
                          </a:solidFill>
                          <a:effectLst/>
                          <a:latin typeface="Calibri"/>
                          <a:ea typeface="+mn-ea"/>
                          <a:cs typeface="+mn-cs"/>
                        </a:rPr>
                        <a:t>Local Organisations vs Local Authorities: </a:t>
                      </a:r>
                      <a:r>
                        <a:rPr lang="en-GB" sz="1600" b="0" i="0" u="none" strike="noStrike" kern="1200">
                          <a:solidFill>
                            <a:srgbClr val="000000"/>
                          </a:solidFill>
                          <a:effectLst/>
                          <a:latin typeface="Calibri"/>
                          <a:ea typeface="+mn-ea"/>
                          <a:cs typeface="+mn-cs"/>
                        </a:rPr>
                        <a:t>regulations may restrict the operational flexibility of local organizations</a:t>
                      </a:r>
                    </a:p>
                    <a:p>
                      <a:pPr algn="l" defTabSz="914400">
                        <a:tabLst/>
                        <a:defRPr/>
                      </a:pPr>
                      <a:endParaRPr lang="en-GB" sz="1600"/>
                    </a:p>
                  </a:txBody>
                  <a:tcPr>
                    <a:solidFill>
                      <a:schemeClr val="accent2">
                        <a:lumMod val="60000"/>
                        <a:lumOff val="40000"/>
                      </a:schemeClr>
                    </a:solidFill>
                  </a:tcPr>
                </a:tc>
                <a:extLst>
                  <a:ext uri="{0D108BD9-81ED-4DB2-BD59-A6C34878D82A}">
                    <a16:rowId xmlns:a16="http://schemas.microsoft.com/office/drawing/2014/main" val="4155838090"/>
                  </a:ext>
                </a:extLst>
              </a:tr>
            </a:tbl>
          </a:graphicData>
        </a:graphic>
      </p:graphicFrame>
    </p:spTree>
    <p:extLst>
      <p:ext uri="{BB962C8B-B14F-4D97-AF65-F5344CB8AC3E}">
        <p14:creationId xmlns:p14="http://schemas.microsoft.com/office/powerpoint/2010/main" val="340419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FBFCB6-B7C7-069D-D5A0-3B3D926009F3}"/>
              </a:ext>
            </a:extLst>
          </p:cNvPr>
          <p:cNvSpPr>
            <a:spLocks noGrp="1"/>
          </p:cNvSpPr>
          <p:nvPr>
            <p:ph type="title"/>
          </p:nvPr>
        </p:nvSpPr>
        <p:spPr>
          <a:xfrm>
            <a:off x="573617" y="-35007"/>
            <a:ext cx="6194440" cy="897145"/>
          </a:xfrm>
        </p:spPr>
        <p:txBody>
          <a:bodyPr>
            <a:normAutofit fontScale="90000"/>
          </a:bodyPr>
          <a:lstStyle/>
          <a:p>
            <a:r>
              <a:rPr lang="en-US" sz="3200">
                <a:solidFill>
                  <a:schemeClr val="tx1"/>
                </a:solidFill>
                <a:cs typeface="Segoe UI"/>
              </a:rPr>
              <a:t>Transport and Broader Challenges</a:t>
            </a:r>
          </a:p>
        </p:txBody>
      </p:sp>
      <p:graphicFrame>
        <p:nvGraphicFramePr>
          <p:cNvPr id="5" name="表格 4">
            <a:extLst>
              <a:ext uri="{FF2B5EF4-FFF2-40B4-BE49-F238E27FC236}">
                <a16:creationId xmlns:a16="http://schemas.microsoft.com/office/drawing/2014/main" id="{144D7EF7-9EC9-C85F-DC43-1834076D1BF9}"/>
              </a:ext>
            </a:extLst>
          </p:cNvPr>
          <p:cNvGraphicFramePr>
            <a:graphicFrameLocks noGrp="1"/>
          </p:cNvGraphicFramePr>
          <p:nvPr>
            <p:extLst>
              <p:ext uri="{D42A27DB-BD31-4B8C-83A1-F6EECF244321}">
                <p14:modId xmlns:p14="http://schemas.microsoft.com/office/powerpoint/2010/main" val="4127679594"/>
              </p:ext>
            </p:extLst>
          </p:nvPr>
        </p:nvGraphicFramePr>
        <p:xfrm>
          <a:off x="317666" y="746956"/>
          <a:ext cx="11556671" cy="5968540"/>
        </p:xfrm>
        <a:graphic>
          <a:graphicData uri="http://schemas.openxmlformats.org/drawingml/2006/table">
            <a:tbl>
              <a:tblPr/>
              <a:tblGrid>
                <a:gridCol w="1269733">
                  <a:extLst>
                    <a:ext uri="{9D8B030D-6E8A-4147-A177-3AD203B41FA5}">
                      <a16:colId xmlns:a16="http://schemas.microsoft.com/office/drawing/2014/main" val="1486527561"/>
                    </a:ext>
                  </a:extLst>
                </a:gridCol>
                <a:gridCol w="950620">
                  <a:extLst>
                    <a:ext uri="{9D8B030D-6E8A-4147-A177-3AD203B41FA5}">
                      <a16:colId xmlns:a16="http://schemas.microsoft.com/office/drawing/2014/main" val="6161608"/>
                    </a:ext>
                  </a:extLst>
                </a:gridCol>
                <a:gridCol w="2213205">
                  <a:extLst>
                    <a:ext uri="{9D8B030D-6E8A-4147-A177-3AD203B41FA5}">
                      <a16:colId xmlns:a16="http://schemas.microsoft.com/office/drawing/2014/main" val="684999512"/>
                    </a:ext>
                  </a:extLst>
                </a:gridCol>
                <a:gridCol w="2374371">
                  <a:extLst>
                    <a:ext uri="{9D8B030D-6E8A-4147-A177-3AD203B41FA5}">
                      <a16:colId xmlns:a16="http://schemas.microsoft.com/office/drawing/2014/main" val="2216198397"/>
                    </a:ext>
                  </a:extLst>
                </a:gridCol>
                <a:gridCol w="2374371">
                  <a:extLst>
                    <a:ext uri="{9D8B030D-6E8A-4147-A177-3AD203B41FA5}">
                      <a16:colId xmlns:a16="http://schemas.microsoft.com/office/drawing/2014/main" val="3993491033"/>
                    </a:ext>
                  </a:extLst>
                </a:gridCol>
                <a:gridCol w="2374371">
                  <a:extLst>
                    <a:ext uri="{9D8B030D-6E8A-4147-A177-3AD203B41FA5}">
                      <a16:colId xmlns:a16="http://schemas.microsoft.com/office/drawing/2014/main" val="2702710970"/>
                    </a:ext>
                  </a:extLst>
                </a:gridCol>
              </a:tblGrid>
              <a:tr h="160917">
                <a:tc gridSpan="2">
                  <a:txBody>
                    <a:bodyPr/>
                    <a:lstStyle/>
                    <a:p>
                      <a:pPr algn="ctr" fontAlgn="ctr"/>
                      <a:r>
                        <a:rPr lang="en" sz="1200" b="1" i="0" u="none" strike="noStrike">
                          <a:solidFill>
                            <a:srgbClr val="000000"/>
                          </a:solidFill>
                          <a:effectLst/>
                          <a:latin typeface="等线" panose="02010600030101010101" pitchFamily="2" charset="-122"/>
                          <a:ea typeface="等线" panose="02010600030101010101" pitchFamily="2" charset="-122"/>
                        </a:rPr>
                        <a:t>Challenges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zh-CN" altLang="en-US"/>
                    </a:p>
                  </a:txBody>
                  <a:tcPr/>
                </a:tc>
                <a:tc>
                  <a:txBody>
                    <a:bodyPr/>
                    <a:lstStyle/>
                    <a:p>
                      <a:pPr algn="ctr" fontAlgn="ctr"/>
                      <a:r>
                        <a:rPr lang="en" sz="1200" b="1" i="0" u="none" strike="noStrike">
                          <a:solidFill>
                            <a:srgbClr val="000000"/>
                          </a:solidFill>
                          <a:effectLst/>
                          <a:latin typeface="等线" panose="02010600030101010101" pitchFamily="2" charset="-122"/>
                          <a:ea typeface="等线" panose="02010600030101010101" pitchFamily="2" charset="-122"/>
                        </a:rPr>
                        <a:t>Road</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1" i="0" u="none" strike="noStrike">
                          <a:solidFill>
                            <a:srgbClr val="000000"/>
                          </a:solidFill>
                          <a:effectLst/>
                          <a:latin typeface="等线" panose="02010600030101010101" pitchFamily="2" charset="-122"/>
                          <a:ea typeface="等线" panose="02010600030101010101" pitchFamily="2" charset="-122"/>
                        </a:rPr>
                        <a:t>Rail</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1" i="0" u="none" strike="noStrike">
                          <a:solidFill>
                            <a:srgbClr val="000000"/>
                          </a:solidFill>
                          <a:effectLst/>
                          <a:latin typeface="等线" panose="02010600030101010101" pitchFamily="2" charset="-122"/>
                          <a:ea typeface="等线" panose="02010600030101010101" pitchFamily="2" charset="-122"/>
                        </a:rPr>
                        <a:t>Water</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1" i="0" u="none" strike="noStrike">
                          <a:solidFill>
                            <a:srgbClr val="000000"/>
                          </a:solidFill>
                          <a:effectLst/>
                          <a:latin typeface="等线" panose="02010600030101010101" pitchFamily="2" charset="-122"/>
                          <a:ea typeface="等线" panose="02010600030101010101" pitchFamily="2" charset="-122"/>
                        </a:rPr>
                        <a:t>Air</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75783"/>
                  </a:ext>
                </a:extLst>
              </a:tr>
              <a:tr h="160917">
                <a:tc rowSpan="4" gridSpan="2">
                  <a:txBody>
                    <a:bodyPr/>
                    <a:lstStyle/>
                    <a:p>
                      <a:pPr algn="ctr" fontAlgn="ctr"/>
                      <a:r>
                        <a:rPr lang="en" sz="1200" b="1" i="0" u="none" strike="noStrike">
                          <a:solidFill>
                            <a:srgbClr val="000000"/>
                          </a:solidFill>
                          <a:effectLst/>
                          <a:highlight>
                            <a:srgbClr val="DAF2D0"/>
                          </a:highlight>
                          <a:latin typeface="等线" panose="02010600030101010101" pitchFamily="2" charset="-122"/>
                          <a:ea typeface="等线" panose="02010600030101010101" pitchFamily="2" charset="-122"/>
                        </a:rPr>
                        <a:t>Construction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rowSpan="4" hMerge="1">
                  <a:txBody>
                    <a:bodyPr/>
                    <a:lstStyle/>
                    <a:p>
                      <a:endParaRPr lang="zh-CN" altLang="en-US"/>
                    </a:p>
                  </a:txBody>
                  <a:tcPr/>
                </a:tc>
                <a:tc gridSpan="2">
                  <a:txBody>
                    <a:bodyPr/>
                    <a:lstStyle/>
                    <a:p>
                      <a:pPr algn="ctr" fontAlgn="ctr"/>
                      <a:r>
                        <a:rPr lang="en" sz="1200" b="0" i="0" u="none" strike="noStrike">
                          <a:solidFill>
                            <a:srgbClr val="000000"/>
                          </a:solidFill>
                          <a:effectLst/>
                          <a:highlight>
                            <a:srgbClr val="DAF2D0"/>
                          </a:highlight>
                          <a:latin typeface="等线" panose="02010600030101010101" pitchFamily="2" charset="-122"/>
                          <a:ea typeface="等线" panose="02010600030101010101" pitchFamily="2" charset="-122"/>
                        </a:rPr>
                        <a:t>Difficulties in construction and maintenance</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h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4962405"/>
                  </a:ext>
                </a:extLst>
              </a:tr>
              <a:tr h="273766">
                <a:tc gridSpan="2" vMerge="1">
                  <a:txBody>
                    <a:bodyPr/>
                    <a:lstStyle/>
                    <a:p>
                      <a:endParaRPr lang="zh-CN" altLang="en-US"/>
                    </a:p>
                  </a:txBody>
                  <a:tcPr/>
                </a:tc>
                <a:tc hMerge="1" vMerge="1">
                  <a:txBody>
                    <a:bodyPr/>
                    <a:lstStyle/>
                    <a:p>
                      <a:endParaRPr lang="zh-CN" altLang="en-US"/>
                    </a:p>
                  </a:txBody>
                  <a:tcPr/>
                </a:tc>
                <a:tc gridSpan="2">
                  <a:txBody>
                    <a:bodyPr/>
                    <a:lstStyle/>
                    <a:p>
                      <a:pPr algn="ctr" fontAlgn="ctr"/>
                      <a:r>
                        <a:rPr lang="en" sz="1200" b="0" i="0" u="none" strike="noStrike">
                          <a:solidFill>
                            <a:srgbClr val="000000"/>
                          </a:solidFill>
                          <a:effectLst/>
                          <a:highlight>
                            <a:srgbClr val="DAF2D0"/>
                          </a:highlight>
                          <a:latin typeface="等线" panose="02010600030101010101" pitchFamily="2" charset="-122"/>
                          <a:ea typeface="等线" panose="02010600030101010101" pitchFamily="2" charset="-122"/>
                        </a:rPr>
                        <a:t>High construction costs due to little infrastructure</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h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6359772"/>
                  </a:ext>
                </a:extLst>
              </a:tr>
              <a:tr h="320247">
                <a:tc gridSpan="2"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DAF2D0"/>
                          </a:highlight>
                          <a:latin typeface="等线" panose="02010600030101010101" pitchFamily="2" charset="-122"/>
                          <a:ea typeface="等线" panose="02010600030101010101" pitchFamily="2" charset="-122"/>
                        </a:rPr>
                        <a:t>Lock and dyke construction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1522816"/>
                  </a:ext>
                </a:extLst>
              </a:tr>
              <a:tr h="320247">
                <a:tc gridSpan="2"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DAF2D0"/>
                          </a:highlight>
                          <a:latin typeface="等线" panose="02010600030101010101" pitchFamily="2" charset="-122"/>
                          <a:ea typeface="等线" panose="02010600030101010101" pitchFamily="2" charset="-122"/>
                        </a:rPr>
                        <a:t>Dredging and widening of river channels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6003679"/>
                  </a:ext>
                </a:extLst>
              </a:tr>
              <a:tr h="160917">
                <a:tc rowSpan="12">
                  <a:txBody>
                    <a:bodyPr/>
                    <a:lstStyle/>
                    <a:p>
                      <a:pPr algn="ctr" fontAlgn="ctr"/>
                      <a:r>
                        <a:rPr lang="en" sz="1200" b="1" i="0" u="none" strike="noStrike" err="1">
                          <a:solidFill>
                            <a:srgbClr val="000000"/>
                          </a:solidFill>
                          <a:effectLst/>
                          <a:highlight>
                            <a:srgbClr val="FBE2D5"/>
                          </a:highlight>
                          <a:latin typeface="等线" panose="02010600030101010101" pitchFamily="2" charset="-122"/>
                          <a:ea typeface="等线" panose="02010600030101010101" pitchFamily="2" charset="-122"/>
                        </a:rPr>
                        <a:t>Utilisation</a:t>
                      </a:r>
                      <a:r>
                        <a:rPr lang="en" sz="1200" b="1" i="0" u="none" strike="noStrike">
                          <a:solidFill>
                            <a:srgbClr val="000000"/>
                          </a:solidFill>
                          <a:effectLst/>
                          <a:highlight>
                            <a:srgbClr val="FBE2D5"/>
                          </a:highlight>
                          <a:latin typeface="等线" panose="02010600030101010101" pitchFamily="2" charset="-122"/>
                          <a:ea typeface="等线" panose="02010600030101010101" pitchFamily="2" charset="-122"/>
                        </a:rPr>
                        <a:t> and Operation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rowSpan="5">
                  <a:txBody>
                    <a:bodyPr/>
                    <a:lstStyle/>
                    <a:p>
                      <a:pPr algn="ctr" fontAlgn="ctr"/>
                      <a:r>
                        <a:rPr lang="en" sz="1200" b="1" i="0" u="none" strike="noStrike">
                          <a:solidFill>
                            <a:srgbClr val="000000"/>
                          </a:solidFill>
                          <a:effectLst/>
                          <a:highlight>
                            <a:srgbClr val="FBE2D5"/>
                          </a:highlight>
                          <a:latin typeface="等线" panose="02010600030101010101" pitchFamily="2" charset="-122"/>
                          <a:ea typeface="等线" panose="02010600030101010101" pitchFamily="2" charset="-122"/>
                        </a:rPr>
                        <a:t>Mode</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gridSpan="2">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rPr>
                        <a:t>Cost and effectiveness of the </a:t>
                      </a:r>
                      <a:r>
                        <a:rPr lang="en" sz="1200" b="0" i="0" u="none" strike="noStrike" err="1">
                          <a:solidFill>
                            <a:srgbClr val="000000"/>
                          </a:solidFill>
                          <a:effectLst/>
                          <a:highlight>
                            <a:srgbClr val="FBE2D5"/>
                          </a:highlight>
                          <a:latin typeface="等线" panose="02010600030101010101" pitchFamily="2" charset="-122"/>
                          <a:ea typeface="等线" panose="02010600030101010101" pitchFamily="2" charset="-122"/>
                        </a:rPr>
                        <a:t>specialised</a:t>
                      </a: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rPr>
                        <a:t> design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h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2832591"/>
                  </a:ext>
                </a:extLst>
              </a:tr>
              <a:tr h="16091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rPr>
                        <a:t>Climate challenges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hMerge="1">
                  <a:txBody>
                    <a:bodyPr/>
                    <a:lstStyle/>
                    <a:p>
                      <a:endParaRPr lang="zh-CN" altLang="en-US"/>
                    </a:p>
                  </a:txBody>
                  <a:tcPr/>
                </a:tc>
                <a:extLst>
                  <a:ext uri="{0D108BD9-81ED-4DB2-BD59-A6C34878D82A}">
                    <a16:rowId xmlns:a16="http://schemas.microsoft.com/office/drawing/2014/main" val="3652788976"/>
                  </a:ext>
                </a:extLst>
              </a:tr>
              <a:tr h="47957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hlinkClick r:id="" action="ppaction://hlinkshowjump?jump=nextslide"/>
                        </a:rPr>
                        <a:t>Current low network density affects transport efficiency</a:t>
                      </a:r>
                      <a:endPar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endParaRP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highlight>
                            <a:srgbClr val="FBE2D5"/>
                          </a:highligh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1490925659"/>
                  </a:ext>
                </a:extLst>
              </a:tr>
              <a:tr h="47957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rPr>
                        <a:t>Balance between frequency and operating costs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7256977"/>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hlinkClick r:id="" action="ppaction://hlinkshowjump?jump=nextslide"/>
                        </a:rPr>
                        <a:t>Limited capacity and functionality</a:t>
                      </a:r>
                      <a:endPar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endParaRP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0097003"/>
                  </a:ext>
                </a:extLst>
              </a:tr>
              <a:tr h="160917">
                <a:tc vMerge="1">
                  <a:txBody>
                    <a:bodyPr/>
                    <a:lstStyle/>
                    <a:p>
                      <a:endParaRPr lang="zh-CN" altLang="en-US"/>
                    </a:p>
                  </a:txBody>
                  <a:tcPr/>
                </a:tc>
                <a:tc rowSpan="2">
                  <a:txBody>
                    <a:bodyPr/>
                    <a:lstStyle/>
                    <a:p>
                      <a:pPr algn="ctr" fontAlgn="ctr"/>
                      <a:r>
                        <a:rPr lang="en" sz="1200" b="1" i="0" u="none" strike="noStrike">
                          <a:solidFill>
                            <a:srgbClr val="000000"/>
                          </a:solidFill>
                          <a:effectLst/>
                          <a:highlight>
                            <a:srgbClr val="F7C7AC"/>
                          </a:highlight>
                          <a:latin typeface="等线" panose="02010600030101010101" pitchFamily="2" charset="-122"/>
                          <a:ea typeface="等线" panose="02010600030101010101" pitchFamily="2" charset="-122"/>
                        </a:rPr>
                        <a:t>Facility</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ctr"/>
                      <a:r>
                        <a:rPr lang="en" sz="1200" b="0" i="0" u="none" strike="noStrike">
                          <a:solidFill>
                            <a:srgbClr val="000000"/>
                          </a:solidFill>
                          <a:effectLst/>
                          <a:highlight>
                            <a:srgbClr val="F7C7AC"/>
                          </a:highlight>
                          <a:latin typeface="等线" panose="02010600030101010101" pitchFamily="2" charset="-122"/>
                          <a:ea typeface="等线" panose="02010600030101010101" pitchFamily="2" charset="-122"/>
                        </a:rPr>
                        <a:t>Lack of handling equipment and storage facilities at train stations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hMerge="1">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2251407289"/>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7C7AC"/>
                          </a:highlight>
                          <a:latin typeface="等线" panose="02010600030101010101" pitchFamily="2" charset="-122"/>
                          <a:ea typeface="等线" panose="02010600030101010101" pitchFamily="2" charset="-122"/>
                        </a:rPr>
                        <a:t>Port adaption and resilience</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7C7AC"/>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4796819"/>
                  </a:ext>
                </a:extLst>
              </a:tr>
              <a:tr h="320247">
                <a:tc vMerge="1">
                  <a:txBody>
                    <a:bodyPr/>
                    <a:lstStyle/>
                    <a:p>
                      <a:endParaRPr lang="zh-CN" altLang="en-US"/>
                    </a:p>
                  </a:txBody>
                  <a:tcPr/>
                </a:tc>
                <a:tc rowSpan="3">
                  <a:txBody>
                    <a:bodyPr/>
                    <a:lstStyle/>
                    <a:p>
                      <a:pPr algn="ctr" fontAlgn="ctr"/>
                      <a:r>
                        <a:rPr lang="en" sz="1200" b="1" i="0" u="none" strike="noStrike">
                          <a:solidFill>
                            <a:srgbClr val="000000"/>
                          </a:solidFill>
                          <a:effectLst/>
                          <a:highlight>
                            <a:srgbClr val="F1A983"/>
                          </a:highlight>
                          <a:latin typeface="等线" panose="02010600030101010101" pitchFamily="2" charset="-122"/>
                          <a:ea typeface="等线" panose="02010600030101010101" pitchFamily="2" charset="-122"/>
                        </a:rPr>
                        <a:t>Technology</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ctr"/>
                      <a:r>
                        <a:rPr lang="en" sz="1200" b="0" i="0" u="none" strike="noStrike">
                          <a:solidFill>
                            <a:srgbClr val="000000"/>
                          </a:solidFill>
                          <a:effectLst/>
                          <a:highlight>
                            <a:srgbClr val="F1A983"/>
                          </a:highlight>
                          <a:latin typeface="等线" panose="02010600030101010101" pitchFamily="2" charset="-122"/>
                          <a:ea typeface="等线" panose="02010600030101010101" pitchFamily="2" charset="-122"/>
                        </a:rPr>
                        <a:t>Lack of real-time information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highlight>
                            <a:srgbClr val="F1A983"/>
                          </a:highligh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4908533"/>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en" sz="1200" b="0" i="0" u="none" strike="noStrike">
                          <a:solidFill>
                            <a:srgbClr val="000000"/>
                          </a:solidFill>
                          <a:effectLst/>
                          <a:highlight>
                            <a:srgbClr val="F1A983"/>
                          </a:highlight>
                          <a:latin typeface="等线"/>
                          <a:ea typeface="等线"/>
                        </a:rPr>
                        <a:t>Low map accuracy and precision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4679889"/>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1A983"/>
                          </a:highlight>
                          <a:latin typeface="等线" panose="02010600030101010101" pitchFamily="2" charset="-122"/>
                          <a:ea typeface="等线" panose="02010600030101010101" pitchFamily="2" charset="-122"/>
                        </a:rPr>
                        <a:t>Insufficient navigation equipment</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3365597"/>
                  </a:ext>
                </a:extLst>
              </a:tr>
              <a:tr h="160917">
                <a:tc vMerge="1">
                  <a:txBody>
                    <a:bodyPr/>
                    <a:lstStyle/>
                    <a:p>
                      <a:endParaRPr lang="zh-CN" altLang="en-US"/>
                    </a:p>
                  </a:txBody>
                  <a:tcPr/>
                </a:tc>
                <a:tc rowSpan="2">
                  <a:txBody>
                    <a:bodyPr/>
                    <a:lstStyle/>
                    <a:p>
                      <a:pPr algn="ctr" fontAlgn="ctr"/>
                      <a:r>
                        <a:rPr lang="en" sz="1200" b="1" i="0" u="none" strike="noStrike">
                          <a:solidFill>
                            <a:srgbClr val="000000"/>
                          </a:solidFill>
                          <a:effectLst/>
                          <a:highlight>
                            <a:srgbClr val="FBE2D5"/>
                          </a:highlight>
                          <a:latin typeface="等线" panose="02010600030101010101" pitchFamily="2" charset="-122"/>
                          <a:ea typeface="等线" panose="02010600030101010101" pitchFamily="2" charset="-122"/>
                        </a:rPr>
                        <a:t>Personnel</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 sz="1200" b="0" i="0" u="none" strike="noStrike">
                          <a:solidFill>
                            <a:srgbClr val="000000"/>
                          </a:solidFill>
                          <a:effectLst/>
                          <a:highlight>
                            <a:srgbClr val="FBE2D5"/>
                          </a:highlight>
                          <a:latin typeface="等线" panose="02010600030101010101" pitchFamily="2" charset="-122"/>
                          <a:ea typeface="等线" panose="02010600030101010101" pitchFamily="2" charset="-122"/>
                        </a:rPr>
                        <a:t>Inexperienced drivers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792639"/>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FBE2D5"/>
                          </a:highlight>
                          <a:latin typeface="等线"/>
                          <a:ea typeface="等线"/>
                        </a:rPr>
                        <a:t>Engagement of indigenous people</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2935005"/>
                  </a:ext>
                </a:extLst>
              </a:tr>
              <a:tr h="160917">
                <a:tc rowSpan="4">
                  <a:txBody>
                    <a:bodyPr/>
                    <a:lstStyle/>
                    <a:p>
                      <a:pPr algn="ctr" fontAlgn="ctr"/>
                      <a:r>
                        <a:rPr lang="en" sz="1200" b="1" i="0" u="none" strike="noStrike">
                          <a:solidFill>
                            <a:srgbClr val="000000"/>
                          </a:solidFill>
                          <a:effectLst/>
                          <a:highlight>
                            <a:srgbClr val="DAE9F8"/>
                          </a:highlight>
                          <a:latin typeface="等线" panose="02010600030101010101" pitchFamily="2" charset="-122"/>
                          <a:ea typeface="等线" panose="02010600030101010101" pitchFamily="2" charset="-122"/>
                        </a:rPr>
                        <a:t>Laws and Regulations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rowSpan="3">
                  <a:txBody>
                    <a:bodyPr/>
                    <a:lstStyle/>
                    <a:p>
                      <a:pPr algn="ctr" fontAlgn="ctr"/>
                      <a:r>
                        <a:rPr lang="en" sz="1200" b="1" i="0" u="none" strike="noStrike">
                          <a:solidFill>
                            <a:srgbClr val="000000"/>
                          </a:solidFill>
                          <a:effectLst/>
                          <a:highlight>
                            <a:srgbClr val="DAE9F8"/>
                          </a:highlight>
                          <a:latin typeface="等线" panose="02010600030101010101" pitchFamily="2" charset="-122"/>
                          <a:ea typeface="等线" panose="02010600030101010101" pitchFamily="2" charset="-122"/>
                        </a:rPr>
                        <a:t>Intra-region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gridSpan="3">
                  <a:txBody>
                    <a:bodyPr/>
                    <a:lstStyle/>
                    <a:p>
                      <a:pPr algn="ctr" fontAlgn="ctr"/>
                      <a:r>
                        <a:rPr lang="en" sz="1200" b="0" i="0" u="none" strike="noStrike">
                          <a:solidFill>
                            <a:srgbClr val="000000"/>
                          </a:solidFill>
                          <a:effectLst/>
                          <a:highlight>
                            <a:srgbClr val="DAE9F8"/>
                          </a:highlight>
                          <a:latin typeface="等线" panose="02010600030101010101" pitchFamily="2" charset="-122"/>
                          <a:ea typeface="等线" panose="02010600030101010101" pitchFamily="2" charset="-122"/>
                        </a:rPr>
                        <a:t>Strict environment conservation requirements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hMerge="1">
                  <a:txBody>
                    <a:bodyPr/>
                    <a:lstStyle/>
                    <a:p>
                      <a:endParaRPr lang="zh-CN" altLang="en-US"/>
                    </a:p>
                  </a:txBody>
                  <a:tcPr/>
                </a:tc>
                <a:tc hMerge="1">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1146935"/>
                  </a:ext>
                </a:extLst>
              </a:tr>
              <a:tr h="160917">
                <a:tc vMerge="1">
                  <a:txBody>
                    <a:bodyPr/>
                    <a:lstStyle/>
                    <a:p>
                      <a:endParaRPr lang="zh-CN" altLang="en-US"/>
                    </a:p>
                  </a:txBody>
                  <a:tcPr/>
                </a:tc>
                <a:tc vMerge="1">
                  <a:txBody>
                    <a:bodyPr/>
                    <a:lstStyle/>
                    <a:p>
                      <a:endParaRPr lang="zh-CN" altLang="en-US"/>
                    </a:p>
                  </a:txBody>
                  <a:tcPr/>
                </a:tc>
                <a:tc gridSpan="3">
                  <a:txBody>
                    <a:bodyPr/>
                    <a:lstStyle/>
                    <a:p>
                      <a:pPr algn="ctr" fontAlgn="ctr"/>
                      <a:r>
                        <a:rPr lang="en" sz="1200" b="0" i="0" u="none" strike="noStrike">
                          <a:solidFill>
                            <a:srgbClr val="000000"/>
                          </a:solidFill>
                          <a:effectLst/>
                          <a:highlight>
                            <a:srgbClr val="DAE9F8"/>
                          </a:highlight>
                          <a:latin typeface="等线" panose="02010600030101010101" pitchFamily="2" charset="-122"/>
                          <a:ea typeface="等线" panose="02010600030101010101" pitchFamily="2" charset="-122"/>
                        </a:rPr>
                        <a:t>Avoiding the destruction of Aboriginal communities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hMerge="1">
                  <a:txBody>
                    <a:bodyPr/>
                    <a:lstStyle/>
                    <a:p>
                      <a:endParaRPr lang="zh-CN" altLang="en-US"/>
                    </a:p>
                  </a:txBody>
                  <a:tcPr/>
                </a:tc>
                <a:tc hMerge="1">
                  <a:txBody>
                    <a:bodyPr/>
                    <a:lstStyle/>
                    <a:p>
                      <a:endParaRPr lang="zh-CN" altLang="en-US"/>
                    </a:p>
                  </a:txBody>
                  <a:tcPr>
                    <a:lnL w="6350" cap="flat" cmpd="sng" algn="ctr">
                      <a:solidFill>
                        <a:srgbClr val="000000"/>
                      </a:solidFill>
                      <a:prstDash val="solid"/>
                      <a:round/>
                      <a:headEnd type="none" w="med" len="med"/>
                      <a:tailEnd type="none" w="med" len="med"/>
                    </a:ln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2018857"/>
                  </a:ext>
                </a:extLst>
              </a:tr>
              <a:tr h="32024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200" b="0" i="0" u="none" strike="noStrike">
                          <a:solidFill>
                            <a:srgbClr val="000000"/>
                          </a:solidFill>
                          <a:effectLst/>
                          <a:highlight>
                            <a:srgbClr val="DAE9F8"/>
                          </a:highlight>
                          <a:latin typeface="等线" panose="02010600030101010101" pitchFamily="2" charset="-122"/>
                          <a:ea typeface="等线" panose="02010600030101010101" pitchFamily="2" charset="-122"/>
                        </a:rPr>
                        <a:t>Security risks and regulations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3878498"/>
                  </a:ext>
                </a:extLst>
              </a:tr>
              <a:tr h="320247">
                <a:tc vMerge="1">
                  <a:txBody>
                    <a:bodyPr/>
                    <a:lstStyle/>
                    <a:p>
                      <a:endParaRPr lang="zh-CN" altLang="en-US"/>
                    </a:p>
                  </a:txBody>
                  <a:tcPr/>
                </a:tc>
                <a:tc>
                  <a:txBody>
                    <a:bodyPr/>
                    <a:lstStyle/>
                    <a:p>
                      <a:pPr algn="ctr" fontAlgn="ctr"/>
                      <a:r>
                        <a:rPr lang="en" sz="1200" b="1" i="0" u="none" strike="noStrike">
                          <a:solidFill>
                            <a:srgbClr val="000000"/>
                          </a:solidFill>
                          <a:effectLst/>
                          <a:highlight>
                            <a:srgbClr val="A6C9EC"/>
                          </a:highlight>
                          <a:latin typeface="等线" panose="02010600030101010101" pitchFamily="2" charset="-122"/>
                          <a:ea typeface="等线" panose="02010600030101010101" pitchFamily="2" charset="-122"/>
                        </a:rPr>
                        <a:t>Inter-region</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ctr"/>
                      <a:r>
                        <a:rPr lang="zh-CN" altLang="en-US" sz="1200" b="0" i="0" u="none" strike="noStrike">
                          <a:solidFill>
                            <a:srgbClr val="000000"/>
                          </a:solidFill>
                          <a:effectLst/>
                          <a:highlight>
                            <a:srgbClr val="A6C9EC"/>
                          </a:highligh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 sz="1200" b="0" i="0" u="none" strike="noStrike">
                          <a:solidFill>
                            <a:srgbClr val="000000"/>
                          </a:solidFill>
                          <a:effectLst/>
                          <a:highlight>
                            <a:srgbClr val="A6C9EC"/>
                          </a:highlight>
                          <a:latin typeface="等线"/>
                          <a:ea typeface="等线"/>
                        </a:rPr>
                        <a:t>Long customs clearance process deteriorates the quality of products</a:t>
                      </a:r>
                    </a:p>
                  </a:txBody>
                  <a:tcPr marL="2733" marR="2733" marT="27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hMerge="1">
                  <a:txBody>
                    <a:bodyPr/>
                    <a:lstStyle/>
                    <a:p>
                      <a:endParaRPr lang="zh-CN" altLang="en-US"/>
                    </a:p>
                  </a:txBody>
                  <a:tcPr/>
                </a:tc>
                <a:extLst>
                  <a:ext uri="{0D108BD9-81ED-4DB2-BD59-A6C34878D82A}">
                    <a16:rowId xmlns:a16="http://schemas.microsoft.com/office/drawing/2014/main" val="205268293"/>
                  </a:ext>
                </a:extLst>
              </a:tr>
            </a:tbl>
          </a:graphicData>
        </a:graphic>
      </p:graphicFrame>
    </p:spTree>
    <p:extLst>
      <p:ext uri="{BB962C8B-B14F-4D97-AF65-F5344CB8AC3E}">
        <p14:creationId xmlns:p14="http://schemas.microsoft.com/office/powerpoint/2010/main" val="2154984355"/>
      </p:ext>
    </p:extLst>
  </p:cSld>
  <p:clrMapOvr>
    <a:masterClrMapping/>
  </p:clrMapOvr>
</p:sld>
</file>

<file path=ppt/theme/theme1.xml><?xml version="1.0" encoding="utf-8"?>
<a:theme xmlns:a="http://schemas.openxmlformats.org/drawingml/2006/main" name="PunchcardVTI">
  <a:themeElements>
    <a:clrScheme name="AnalogousFromDarkSeedRightStep">
      <a:dk1>
        <a:srgbClr val="000000"/>
      </a:dk1>
      <a:lt1>
        <a:srgbClr val="FFFFFF"/>
      </a:lt1>
      <a:dk2>
        <a:srgbClr val="323820"/>
      </a:dk2>
      <a:lt2>
        <a:srgbClr val="E4E8E2"/>
      </a:lt2>
      <a:accent1>
        <a:srgbClr val="A44DC3"/>
      </a:accent1>
      <a:accent2>
        <a:srgbClr val="B13B9F"/>
      </a:accent2>
      <a:accent3>
        <a:srgbClr val="C34D80"/>
      </a:accent3>
      <a:accent4>
        <a:srgbClr val="B13B3D"/>
      </a:accent4>
      <a:accent5>
        <a:srgbClr val="C37C4D"/>
      </a:accent5>
      <a:accent6>
        <a:srgbClr val="B19C3B"/>
      </a:accent6>
      <a:hlink>
        <a:srgbClr val="378DA7"/>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b692eab-1984-497b-8250-b9b6ef5638a7">
      <Terms xmlns="http://schemas.microsoft.com/office/infopath/2007/PartnerControls"/>
    </lcf76f155ced4ddcb4097134ff3c332f>
    <TaxCatchAll xmlns="55240639-1f6d-4d8f-9618-2ed029c30ba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84AA36B1B2FE4789DCB6967841292B" ma:contentTypeVersion="11" ma:contentTypeDescription="Create a new document." ma:contentTypeScope="" ma:versionID="df70884ff4e7ab1a116a66ee70d750c5">
  <xsd:schema xmlns:xsd="http://www.w3.org/2001/XMLSchema" xmlns:xs="http://www.w3.org/2001/XMLSchema" xmlns:p="http://schemas.microsoft.com/office/2006/metadata/properties" xmlns:ns2="1b692eab-1984-497b-8250-b9b6ef5638a7" xmlns:ns3="55240639-1f6d-4d8f-9618-2ed029c30ba8" targetNamespace="http://schemas.microsoft.com/office/2006/metadata/properties" ma:root="true" ma:fieldsID="fe9dfdfa889047101203654a37057a05" ns2:_="" ns3:_="">
    <xsd:import namespace="1b692eab-1984-497b-8250-b9b6ef5638a7"/>
    <xsd:import namespace="55240639-1f6d-4d8f-9618-2ed029c30b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92eab-1984-497b-8250-b9b6ef5638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240639-1f6d-4d8f-9618-2ed029c30b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f249cb-4c0b-46d6-a672-5bff230ec130}" ma:internalName="TaxCatchAll" ma:showField="CatchAllData" ma:web="55240639-1f6d-4d8f-9618-2ed029c30b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76D68A-7F90-4AD6-9D54-B97706DFB84D}">
  <ds:schemaRefs>
    <ds:schemaRef ds:uri="http://schemas.openxmlformats.org/package/2006/metadata/core-properties"/>
    <ds:schemaRef ds:uri="http://www.w3.org/XML/1998/namespace"/>
    <ds:schemaRef ds:uri="http://purl.org/dc/dcmitype/"/>
    <ds:schemaRef ds:uri="http://schemas.microsoft.com/office/2006/documentManagement/types"/>
    <ds:schemaRef ds:uri="http://purl.org/dc/elements/1.1/"/>
    <ds:schemaRef ds:uri="55240639-1f6d-4d8f-9618-2ed029c30ba8"/>
    <ds:schemaRef ds:uri="http://purl.org/dc/terms/"/>
    <ds:schemaRef ds:uri="1b692eab-1984-497b-8250-b9b6ef5638a7"/>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0894DDD-C800-4406-B961-DCC8002E23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92eab-1984-497b-8250-b9b6ef5638a7"/>
    <ds:schemaRef ds:uri="55240639-1f6d-4d8f-9618-2ed029c30b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FD0064-BCE7-45B7-A5EE-04774BBFA0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2790</Words>
  <Application>Microsoft Office PowerPoint</Application>
  <PresentationFormat>宽屏</PresentationFormat>
  <Paragraphs>548</Paragraphs>
  <Slides>29</Slides>
  <Notes>13</Notes>
  <HiddenSlides>3</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29</vt:i4>
      </vt:variant>
    </vt:vector>
  </HeadingPairs>
  <TitlesOfParts>
    <vt:vector size="42" baseType="lpstr">
      <vt:lpstr>Avenir Next</vt:lpstr>
      <vt:lpstr>ui-sans-serif</vt:lpstr>
      <vt:lpstr>等线</vt:lpstr>
      <vt:lpstr>Angsana New</vt:lpstr>
      <vt:lpstr>Aptos</vt:lpstr>
      <vt:lpstr>Aptos Black</vt:lpstr>
      <vt:lpstr>Aptos Narrow</vt:lpstr>
      <vt:lpstr>Arial</vt:lpstr>
      <vt:lpstr>Calibri</vt:lpstr>
      <vt:lpstr>Neue Haas Grotesk Text Pro</vt:lpstr>
      <vt:lpstr>Segoe UI</vt:lpstr>
      <vt:lpstr>PunchcardVTI</vt:lpstr>
      <vt:lpstr>Office Theme</vt:lpstr>
      <vt:lpstr>PowerPoint 演示文稿</vt:lpstr>
      <vt:lpstr>PowerPoint 演示文稿</vt:lpstr>
      <vt:lpstr>Progress</vt:lpstr>
      <vt:lpstr>Key Stakeholders</vt:lpstr>
      <vt:lpstr>Key Stakeholders</vt:lpstr>
      <vt:lpstr>PowerPoint 演示文稿</vt:lpstr>
      <vt:lpstr>PowerPoint 演示文稿</vt:lpstr>
      <vt:lpstr>PowerPoint 演示文稿</vt:lpstr>
      <vt:lpstr>Transport and Broader Challenges</vt:lpstr>
      <vt:lpstr>Transport and Broader Challenges</vt:lpstr>
      <vt:lpstr>Transport Strategies - Methodology</vt:lpstr>
      <vt:lpstr>Transport Strategies - Example</vt:lpstr>
      <vt:lpstr>Data Collection – Acai and Brazil Nuts</vt:lpstr>
      <vt:lpstr>Data Processing – Acai and Brazil Nuts</vt:lpstr>
      <vt:lpstr>Data Processing – Acai and Brazil Nuts</vt:lpstr>
      <vt:lpstr>Production Forecast – Acai and Brazil Nuts</vt:lpstr>
      <vt:lpstr>Production Forecast – Acai and Brazil Nuts</vt:lpstr>
      <vt:lpstr>Production site – Acai and Brazil nuts</vt:lpstr>
      <vt:lpstr>Acai Production and Distribution</vt:lpstr>
      <vt:lpstr>PowerPoint 演示文稿</vt:lpstr>
      <vt:lpstr>Brazil Demand and Exports</vt:lpstr>
      <vt:lpstr>Data – Other Countries (Peru and Colombia)</vt:lpstr>
      <vt:lpstr>Peru Demand and Exports</vt:lpstr>
      <vt:lpstr>Colombia Demand and Exports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Abeer Abou Jneid</dc:creator>
  <cp:lastModifiedBy>Zhang, Mai</cp:lastModifiedBy>
  <cp:revision>1</cp:revision>
  <dcterms:created xsi:type="dcterms:W3CDTF">2024-05-23T13:28:10Z</dcterms:created>
  <dcterms:modified xsi:type="dcterms:W3CDTF">2024-06-26T20:10:09Z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0x0101009284AA36B1B2FE4789DCB6967841292B</vt:lpwstr>
  </property>
</Properties>
</file>